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7" r:id="rId3"/>
    <p:sldId id="278" r:id="rId4"/>
    <p:sldId id="264" r:id="rId5"/>
    <p:sldId id="260" r:id="rId6"/>
    <p:sldId id="259" r:id="rId7"/>
    <p:sldId id="261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F3CEAB-1BDF-4040-1B94-ADF6408501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A2291D-D8BD-4B97-B97C-0D4113D016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32ACA4-C286-6455-ABEA-C85CC957ED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BE12B-8AB8-409D-AE36-93C18AAED4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860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1312A0-7484-3B8B-8782-D65B1218E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53A009-F11C-4F0E-D2E7-E08795797C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303BE3-EECE-6425-5C1F-29781FF19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F0104-0C05-4BE3-84D9-E6738B409A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414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1ACBF2-B006-C41D-43F4-B4DE1B5801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11F038-185C-42BF-FFBC-1F8340DFD3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E2AE28-C17C-7D4D-D45E-ABC287CAE0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8CDF66-1CBA-41EE-B523-BA9EF95F27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144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AD490B-135A-E1A3-0BBD-98A7A68441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BBC760-48E4-B65E-8A0D-964171E9C4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58A64D-CE0C-11EC-821C-307DC4D880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0946C-F64E-493F-B787-DEBB1DD450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402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6F0959-973C-E429-A47A-634CD1D272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E2389C-F506-4EF3-9E37-0CB3DA33BF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6EE318-2C84-C475-E9E4-3F1A09E66B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02A54-65F4-41EB-8C6C-C5C046D38E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200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62E6F6-E2C7-4027-9492-6BAE62998A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6608AF-FB64-7BBE-6B90-59321530D8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4C6531-DA81-E66E-F400-CA8A80DF5C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3B6BBD-0D13-423A-B5C0-E98D5C59C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667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7D5DEF7-E0A7-EB3D-A41A-C65560D48A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E69AFE5-4DC3-39D9-103A-3B75EF74CF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2413E8E-6923-996B-F48A-7CDA06230A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84C1CE-4D14-4D14-A472-69631D4B10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581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07098BE-54FB-CEC7-CA4A-E8CC1C1905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EDB837-D140-262C-1B0E-9D362A0677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A3284B0-4999-EB23-7008-1743D345C2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797374-0278-49F2-9A4B-35120511B4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912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C6A1344-4F3F-518F-011B-FD945BD414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F211996-D67B-63E3-9193-D289BBC8BF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82BFD53-A879-C267-5206-071FF04349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28F31-3245-40F9-9FDE-3916848C1A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779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D39980-E971-438C-2BD7-BAE1EE23E3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9DA1D2-04C7-E071-8689-93C75EE680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DB6E37-78ED-D427-E5EA-290ABECF0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E069EF-9594-48B5-BF83-6430F4F4F6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654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A260EF-C832-8279-3BD8-E1FA1C3F12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261ADF-2AA7-FC57-0CA1-8EEEC37589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27E93B-8DF8-2AA9-8B6D-1C8286CD92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7E255-F36C-4408-B938-6CC83CB2CA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660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B6688C6-F27A-C2DE-A712-6E7F407C06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E8EA31-B3D1-33B2-EFCF-A29270B61F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442E945-BE95-335E-26AA-DA5B12D303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3B7EA7-65AC-5584-2CA1-B6BA6A262B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A4F3A7C-348E-0349-0FA1-D3939FBB19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016E32-E22D-46C6-9BFE-6C5571DDC56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url?sa=i&amp;rct=j&amp;q=red+bus+clipart&amp;source=images&amp;cd=&amp;cad=rja&amp;uact=8&amp;ved=0CAcQjRxqFQoTCLz2_NeJisYCFWkO2wodKowA-g&amp;url=http%3A%2F%2Fwww.canstockphoto.com%2Fillustration%2Flarge-bus.html&amp;ei=sMV6VbzeGemc7AaqmILQDw&amp;bvm=bv.95515949,d.ZGU&amp;psig=AFQjCNGmKm37A34X3vU4GmBMSzDu0abtRQ&amp;ust=143419573683282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url?sa=i&amp;rct=j&amp;q=red+bus+clipart&amp;source=images&amp;cd=&amp;cad=rja&amp;uact=8&amp;ved=0CAcQjRxqFQoTCLz2_NeJisYCFWkO2wodKowA-g&amp;url=http%3A%2F%2Fwww.canstockphoto.com%2Fillustration%2Flarge-bus.html&amp;ei=sMV6VbzeGemc7AaqmILQDw&amp;bvm=bv.95515949,d.ZGU&amp;psig=AFQjCNGmKm37A34X3vU4GmBMSzDu0abtRQ&amp;ust=1434195736832822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5AE6ED3F-AC01-2B9D-C5BE-011C2962A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549275"/>
            <a:ext cx="82296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6000">
                <a:latin typeface="Comic Sans MS" panose="030F0702030302020204" pitchFamily="66" charset="0"/>
              </a:rPr>
              <a:t>Tom’s journey to school.</a:t>
            </a:r>
          </a:p>
        </p:txBody>
      </p:sp>
      <p:pic>
        <p:nvPicPr>
          <p:cNvPr id="2051" name="Picture 5">
            <a:extLst>
              <a:ext uri="{FF2B5EF4-FFF2-40B4-BE49-F238E27FC236}">
                <a16:creationId xmlns:a16="http://schemas.microsoft.com/office/drawing/2014/main" id="{F8865E5F-B8F8-CD90-0103-865E2DA01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924175"/>
            <a:ext cx="2903537" cy="331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52" name="Picture 4" descr="http://comps.canstockphoto.com/can-stock-photo_csp8328809.jpg">
            <a:hlinkClick r:id="rId3"/>
            <a:extLst>
              <a:ext uri="{FF2B5EF4-FFF2-40B4-BE49-F238E27FC236}">
                <a16:creationId xmlns:a16="http://schemas.microsoft.com/office/drawing/2014/main" id="{DF738DFD-D807-A5F8-EC62-8615C7901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429000"/>
            <a:ext cx="2735263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">
            <a:extLst>
              <a:ext uri="{FF2B5EF4-FFF2-40B4-BE49-F238E27FC236}">
                <a16:creationId xmlns:a16="http://schemas.microsoft.com/office/drawing/2014/main" id="{3B335C71-10FA-9AE5-3009-97898088A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836613"/>
            <a:ext cx="7345363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5400">
                <a:latin typeface="Comic Sans MS" panose="030F0702030302020204" pitchFamily="66" charset="0"/>
              </a:rPr>
              <a:t>Where do you get off the 144 bus?</a:t>
            </a:r>
          </a:p>
        </p:txBody>
      </p:sp>
      <p:grpSp>
        <p:nvGrpSpPr>
          <p:cNvPr id="11267" name="Group 11">
            <a:extLst>
              <a:ext uri="{FF2B5EF4-FFF2-40B4-BE49-F238E27FC236}">
                <a16:creationId xmlns:a16="http://schemas.microsoft.com/office/drawing/2014/main" id="{260EE9B8-3E53-EEE8-818B-4B7AA8575927}"/>
              </a:ext>
            </a:extLst>
          </p:cNvPr>
          <p:cNvGrpSpPr>
            <a:grpSpLocks/>
          </p:cNvGrpSpPr>
          <p:nvPr/>
        </p:nvGrpSpPr>
        <p:grpSpPr bwMode="auto">
          <a:xfrm>
            <a:off x="4859338" y="3068638"/>
            <a:ext cx="2881312" cy="3287712"/>
            <a:chOff x="110619665" y="105293160"/>
            <a:chExt cx="2881195" cy="3286800"/>
          </a:xfrm>
        </p:grpSpPr>
        <p:pic>
          <p:nvPicPr>
            <p:cNvPr id="11268" name="Picture 12">
              <a:extLst>
                <a:ext uri="{FF2B5EF4-FFF2-40B4-BE49-F238E27FC236}">
                  <a16:creationId xmlns:a16="http://schemas.microsoft.com/office/drawing/2014/main" id="{2DF0D851-7F46-3897-E732-FA48687F4F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619665" y="105293160"/>
              <a:ext cx="2881195" cy="328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1269" name="Text Box 13">
              <a:extLst>
                <a:ext uri="{FF2B5EF4-FFF2-40B4-BE49-F238E27FC236}">
                  <a16:creationId xmlns:a16="http://schemas.microsoft.com/office/drawing/2014/main" id="{AD401C9D-6259-E896-4193-3A0E329AAC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686401" y="106923960"/>
              <a:ext cx="2710800" cy="158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>
            <a:extLst>
              <a:ext uri="{FF2B5EF4-FFF2-40B4-BE49-F238E27FC236}">
                <a16:creationId xmlns:a16="http://schemas.microsoft.com/office/drawing/2014/main" id="{BE748124-7DCC-6394-133D-F6BDF8A01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765175"/>
            <a:ext cx="671671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800">
                <a:latin typeface="Comic Sans MS" panose="030F0702030302020204" pitchFamily="66" charset="0"/>
              </a:rPr>
              <a:t>Wood Green.</a:t>
            </a:r>
          </a:p>
        </p:txBody>
      </p:sp>
      <p:sp>
        <p:nvSpPr>
          <p:cNvPr id="12291" name="AutoShape 6" descr="Image result for north london auto cycle">
            <a:extLst>
              <a:ext uri="{FF2B5EF4-FFF2-40B4-BE49-F238E27FC236}">
                <a16:creationId xmlns:a16="http://schemas.microsoft.com/office/drawing/2014/main" id="{6C5B506C-6105-D408-69C5-51095CADC1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2" name="AutoShape 12" descr="Image result for wood green">
            <a:extLst>
              <a:ext uri="{FF2B5EF4-FFF2-40B4-BE49-F238E27FC236}">
                <a16:creationId xmlns:a16="http://schemas.microsoft.com/office/drawing/2014/main" id="{23C6510C-0095-4830-1495-725A6D2B50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2293" name="Picture 14" descr="Wood_Green_tube_station_070414">
            <a:extLst>
              <a:ext uri="{FF2B5EF4-FFF2-40B4-BE49-F238E27FC236}">
                <a16:creationId xmlns:a16="http://schemas.microsoft.com/office/drawing/2014/main" id="{C54918FF-84B1-AA19-AE89-01F266C1C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916113"/>
            <a:ext cx="7164387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5">
            <a:extLst>
              <a:ext uri="{FF2B5EF4-FFF2-40B4-BE49-F238E27FC236}">
                <a16:creationId xmlns:a16="http://schemas.microsoft.com/office/drawing/2014/main" id="{581C8B90-5E1F-504B-40C1-09DFA05C89FE}"/>
              </a:ext>
            </a:extLst>
          </p:cNvPr>
          <p:cNvGrpSpPr>
            <a:grpSpLocks/>
          </p:cNvGrpSpPr>
          <p:nvPr/>
        </p:nvGrpSpPr>
        <p:grpSpPr bwMode="auto">
          <a:xfrm>
            <a:off x="2411413" y="620713"/>
            <a:ext cx="4967287" cy="5400675"/>
            <a:chOff x="106761131" y="109443960"/>
            <a:chExt cx="2903286" cy="3312000"/>
          </a:xfrm>
        </p:grpSpPr>
        <p:pic>
          <p:nvPicPr>
            <p:cNvPr id="13315" name="Picture 6">
              <a:extLst>
                <a:ext uri="{FF2B5EF4-FFF2-40B4-BE49-F238E27FC236}">
                  <a16:creationId xmlns:a16="http://schemas.microsoft.com/office/drawing/2014/main" id="{850AB8A9-1E47-710A-8379-F073604241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61131" y="109443960"/>
              <a:ext cx="2903286" cy="331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3316" name="Text Box 7">
              <a:extLst>
                <a:ext uri="{FF2B5EF4-FFF2-40B4-BE49-F238E27FC236}">
                  <a16:creationId xmlns:a16="http://schemas.microsoft.com/office/drawing/2014/main" id="{3C1C5041-1626-C16E-94FF-9E9ABF0350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855260" y="111152900"/>
              <a:ext cx="2710800" cy="158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0">
                  <a:solidFill>
                    <a:srgbClr val="000000"/>
                  </a:solidFill>
                  <a:latin typeface="Comic Sans MS" panose="030F0702030302020204" pitchFamily="66" charset="0"/>
                </a:rPr>
                <a:t>What’s the number of the bus you get from Wood Green to school?</a:t>
              </a:r>
              <a:endParaRPr lang="en-GB" altLang="en-US" sz="4000"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5" descr="Image result for w3 bus">
            <a:extLst>
              <a:ext uri="{FF2B5EF4-FFF2-40B4-BE49-F238E27FC236}">
                <a16:creationId xmlns:a16="http://schemas.microsoft.com/office/drawing/2014/main" id="{6FDD59DA-1FE7-8960-1220-D8546A0B94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39" name="AutoShape 7" descr="Image result for w3 bus">
            <a:extLst>
              <a:ext uri="{FF2B5EF4-FFF2-40B4-BE49-F238E27FC236}">
                <a16:creationId xmlns:a16="http://schemas.microsoft.com/office/drawing/2014/main" id="{F9A10AE9-0AF7-FD80-6A1E-451E7B5CE8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0" name="AutoShape 9" descr="Image result for w3 bus">
            <a:extLst>
              <a:ext uri="{FF2B5EF4-FFF2-40B4-BE49-F238E27FC236}">
                <a16:creationId xmlns:a16="http://schemas.microsoft.com/office/drawing/2014/main" id="{ED23A931-F4E2-7DB6-7FA6-6F0FDF6278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4341" name="Picture 11" descr="p1436482368-3">
            <a:extLst>
              <a:ext uri="{FF2B5EF4-FFF2-40B4-BE49-F238E27FC236}">
                <a16:creationId xmlns:a16="http://schemas.microsoft.com/office/drawing/2014/main" id="{53345D93-8EDD-DD41-C540-035187154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49275"/>
            <a:ext cx="552450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12">
            <a:extLst>
              <a:ext uri="{FF2B5EF4-FFF2-40B4-BE49-F238E27FC236}">
                <a16:creationId xmlns:a16="http://schemas.microsoft.com/office/drawing/2014/main" id="{DCA702A8-AE64-D8FC-A848-B7454A82A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4365625"/>
            <a:ext cx="31591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600">
                <a:latin typeface="Comic Sans MS" panose="030F0702030302020204" pitchFamily="66" charset="0"/>
              </a:rPr>
              <a:t>W3 bus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61F850DA-DA88-2C34-4194-C89713D4E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2228850"/>
            <a:ext cx="1549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200">
                <a:latin typeface="Comic Sans MS" panose="030F0702030302020204" pitchFamily="66" charset="0"/>
              </a:rPr>
              <a:t>to..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4C582AD7-FE77-00CF-747F-11A0DDCD7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1289050"/>
            <a:ext cx="1387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87" name="Text Box 5">
            <a:extLst>
              <a:ext uri="{FF2B5EF4-FFF2-40B4-BE49-F238E27FC236}">
                <a16:creationId xmlns:a16="http://schemas.microsoft.com/office/drawing/2014/main" id="{A00C3C21-39FB-8690-637D-3ECABC93A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1216025"/>
            <a:ext cx="743743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800">
                <a:latin typeface="Comic Sans MS" panose="030F0702030302020204" pitchFamily="66" charset="0"/>
              </a:rPr>
              <a:t>New River Sports Centre stop</a:t>
            </a:r>
          </a:p>
        </p:txBody>
      </p:sp>
      <p:grpSp>
        <p:nvGrpSpPr>
          <p:cNvPr id="16388" name="Group 6">
            <a:extLst>
              <a:ext uri="{FF2B5EF4-FFF2-40B4-BE49-F238E27FC236}">
                <a16:creationId xmlns:a16="http://schemas.microsoft.com/office/drawing/2014/main" id="{9431D81A-2442-6CE4-7F98-192D223673B7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3213100"/>
            <a:ext cx="2813050" cy="3208338"/>
            <a:chOff x="110361131" y="109587960"/>
            <a:chExt cx="2813343" cy="3209396"/>
          </a:xfrm>
        </p:grpSpPr>
        <p:pic>
          <p:nvPicPr>
            <p:cNvPr id="16389" name="Picture 7">
              <a:extLst>
                <a:ext uri="{FF2B5EF4-FFF2-40B4-BE49-F238E27FC236}">
                  <a16:creationId xmlns:a16="http://schemas.microsoft.com/office/drawing/2014/main" id="{D2C26361-744E-A22F-27D3-11C13AA37B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361131" y="109587960"/>
              <a:ext cx="2813343" cy="3209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6390" name="Text Box 8">
              <a:extLst>
                <a:ext uri="{FF2B5EF4-FFF2-40B4-BE49-F238E27FC236}">
                  <a16:creationId xmlns:a16="http://schemas.microsoft.com/office/drawing/2014/main" id="{4C0F28CC-BCE6-5397-D1B8-C27958F9BF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30060" y="111819960"/>
              <a:ext cx="2664000" cy="86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71D50DAE-9040-F1DE-C3D3-CDFD22AB9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1289050"/>
            <a:ext cx="1387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6F404094-3CA2-19C5-22C9-3A61F6D90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1216025"/>
            <a:ext cx="743743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800">
                <a:latin typeface="Comic Sans MS" panose="030F0702030302020204" pitchFamily="66" charset="0"/>
              </a:rPr>
              <a:t>New River Sports Centre stop</a:t>
            </a:r>
          </a:p>
        </p:txBody>
      </p:sp>
      <p:grpSp>
        <p:nvGrpSpPr>
          <p:cNvPr id="17412" name="Group 4">
            <a:extLst>
              <a:ext uri="{FF2B5EF4-FFF2-40B4-BE49-F238E27FC236}">
                <a16:creationId xmlns:a16="http://schemas.microsoft.com/office/drawing/2014/main" id="{48AE2290-C83E-BA78-4543-3866D3165953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3213100"/>
            <a:ext cx="2813050" cy="3208338"/>
            <a:chOff x="110361131" y="109587960"/>
            <a:chExt cx="2813343" cy="3209396"/>
          </a:xfrm>
        </p:grpSpPr>
        <p:pic>
          <p:nvPicPr>
            <p:cNvPr id="17414" name="Picture 5">
              <a:extLst>
                <a:ext uri="{FF2B5EF4-FFF2-40B4-BE49-F238E27FC236}">
                  <a16:creationId xmlns:a16="http://schemas.microsoft.com/office/drawing/2014/main" id="{CE6FFE30-7021-450F-5DC2-6456D318D6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361131" y="109587960"/>
              <a:ext cx="2813343" cy="3209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7415" name="Text Box 6">
              <a:extLst>
                <a:ext uri="{FF2B5EF4-FFF2-40B4-BE49-F238E27FC236}">
                  <a16:creationId xmlns:a16="http://schemas.microsoft.com/office/drawing/2014/main" id="{70E0E575-99AB-A741-C571-0FA52EDDC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30060" y="111819960"/>
              <a:ext cx="2664000" cy="86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7413" name="Text Box 7">
            <a:extLst>
              <a:ext uri="{FF2B5EF4-FFF2-40B4-BE49-F238E27FC236}">
                <a16:creationId xmlns:a16="http://schemas.microsoft.com/office/drawing/2014/main" id="{EF54A7C9-00F1-5625-22C2-672DFC31B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716338"/>
            <a:ext cx="33845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4800">
                <a:solidFill>
                  <a:srgbClr val="0000FF"/>
                </a:solidFill>
                <a:latin typeface="Comic Sans MS" panose="030F0702030302020204" pitchFamily="66" charset="0"/>
              </a:rPr>
              <a:t>Perth Road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>
            <a:extLst>
              <a:ext uri="{FF2B5EF4-FFF2-40B4-BE49-F238E27FC236}">
                <a16:creationId xmlns:a16="http://schemas.microsoft.com/office/drawing/2014/main" id="{005BC727-02B4-DFEA-059B-7B54F0F8F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538" y="692150"/>
            <a:ext cx="7437437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800">
                <a:latin typeface="Comic Sans MS" panose="030F0702030302020204" pitchFamily="66" charset="0"/>
              </a:rPr>
              <a:t>Who can you ask for help if the bus is diverted and goes to a different place? </a:t>
            </a:r>
          </a:p>
        </p:txBody>
      </p:sp>
      <p:pic>
        <p:nvPicPr>
          <p:cNvPr id="18435" name="Picture 8" descr="Image result for help clipart">
            <a:extLst>
              <a:ext uri="{FF2B5EF4-FFF2-40B4-BE49-F238E27FC236}">
                <a16:creationId xmlns:a16="http://schemas.microsoft.com/office/drawing/2014/main" id="{05B913FE-99D8-50B6-18A5-57181F207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859213"/>
            <a:ext cx="2592388" cy="24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 descr="animated-question-mark-for-powerpoint-question-mark">
            <a:extLst>
              <a:ext uri="{FF2B5EF4-FFF2-40B4-BE49-F238E27FC236}">
                <a16:creationId xmlns:a16="http://schemas.microsoft.com/office/drawing/2014/main" id="{2E3ABAB4-B347-2892-1527-A3FDFEE7E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292600"/>
            <a:ext cx="1895475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 result for tfl travel support card">
            <a:extLst>
              <a:ext uri="{FF2B5EF4-FFF2-40B4-BE49-F238E27FC236}">
                <a16:creationId xmlns:a16="http://schemas.microsoft.com/office/drawing/2014/main" id="{9B86B4FF-2A92-C548-CAC7-6FB99E32E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988" y="3206750"/>
            <a:ext cx="3789362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6" descr="Image result for london bus drivers">
            <a:extLst>
              <a:ext uri="{FF2B5EF4-FFF2-40B4-BE49-F238E27FC236}">
                <a16:creationId xmlns:a16="http://schemas.microsoft.com/office/drawing/2014/main" id="{D566B840-BDE1-147D-9B5D-25D2255DD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206750"/>
            <a:ext cx="291147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5">
            <a:extLst>
              <a:ext uri="{FF2B5EF4-FFF2-40B4-BE49-F238E27FC236}">
                <a16:creationId xmlns:a16="http://schemas.microsoft.com/office/drawing/2014/main" id="{8B583C1E-174C-3C77-BCC5-B6513393B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620713"/>
            <a:ext cx="7437438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800">
                <a:solidFill>
                  <a:srgbClr val="000000"/>
                </a:solidFill>
                <a:latin typeface="Comic Sans MS" panose="030F0702030302020204" pitchFamily="66" charset="0"/>
              </a:rPr>
              <a:t>The bus driver and show the driver your Travel Support Card.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>
            <a:extLst>
              <a:ext uri="{FF2B5EF4-FFF2-40B4-BE49-F238E27FC236}">
                <a16:creationId xmlns:a16="http://schemas.microsoft.com/office/drawing/2014/main" id="{0F677814-F5E0-2F7B-7CA5-50526BE12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763" y="620713"/>
            <a:ext cx="7437437" cy="30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800">
                <a:solidFill>
                  <a:srgbClr val="000000"/>
                </a:solidFill>
                <a:latin typeface="Comic Sans MS" panose="030F0702030302020204" pitchFamily="66" charset="0"/>
              </a:rPr>
              <a:t>Well done and congratulations on becoming an Independent Traveller .</a:t>
            </a: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82B7740B-04AA-401F-296F-B27109D92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506788"/>
            <a:ext cx="3097213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http://comps.canstockphoto.com/can-stock-photo_csp8328809.jpg">
            <a:hlinkClick r:id="rId2"/>
            <a:extLst>
              <a:ext uri="{FF2B5EF4-FFF2-40B4-BE49-F238E27FC236}">
                <a16:creationId xmlns:a16="http://schemas.microsoft.com/office/drawing/2014/main" id="{ADC909BD-E79E-F303-A205-6113B1FD6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789363"/>
            <a:ext cx="3370263" cy="274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" descr="Image result for remember">
            <a:extLst>
              <a:ext uri="{FF2B5EF4-FFF2-40B4-BE49-F238E27FC236}">
                <a16:creationId xmlns:a16="http://schemas.microsoft.com/office/drawing/2014/main" id="{3CC3F104-5B47-C6DB-0204-D88AD21F7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573463"/>
            <a:ext cx="2532062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7">
            <a:extLst>
              <a:ext uri="{FF2B5EF4-FFF2-40B4-BE49-F238E27FC236}">
                <a16:creationId xmlns:a16="http://schemas.microsoft.com/office/drawing/2014/main" id="{F861FA2E-792D-46EC-4E0D-218B2DE06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1650"/>
            <a:ext cx="7704138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>
                <a:latin typeface="Comic Sans MS" panose="030F0702030302020204" pitchFamily="66" charset="0"/>
              </a:rPr>
              <a:t>What do you need to remember to have with you to use the bus?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5" descr="Image result for w3 bus">
            <a:extLst>
              <a:ext uri="{FF2B5EF4-FFF2-40B4-BE49-F238E27FC236}">
                <a16:creationId xmlns:a16="http://schemas.microsoft.com/office/drawing/2014/main" id="{B648CA35-5E32-C6F9-5BE7-C42BDECAB7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9" name="AutoShape 7" descr="Image result for w3 bus">
            <a:extLst>
              <a:ext uri="{FF2B5EF4-FFF2-40B4-BE49-F238E27FC236}">
                <a16:creationId xmlns:a16="http://schemas.microsoft.com/office/drawing/2014/main" id="{A8D891C5-A769-B93B-BF45-39E4522F95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0" name="AutoShape 9" descr="Image result for w3 bus">
            <a:extLst>
              <a:ext uri="{FF2B5EF4-FFF2-40B4-BE49-F238E27FC236}">
                <a16:creationId xmlns:a16="http://schemas.microsoft.com/office/drawing/2014/main" id="{BD12AB12-BCDB-2920-9FDD-2D0FE09CA2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1" name="Text Box 12">
            <a:extLst>
              <a:ext uri="{FF2B5EF4-FFF2-40B4-BE49-F238E27FC236}">
                <a16:creationId xmlns:a16="http://schemas.microsoft.com/office/drawing/2014/main" id="{E2A6BAC6-69CB-F6AD-C9BD-4BD5441D8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4365625"/>
            <a:ext cx="876935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600">
                <a:latin typeface="Comic Sans MS" panose="030F0702030302020204" pitchFamily="66" charset="0"/>
              </a:rPr>
              <a:t>Oyster </a:t>
            </a:r>
            <a:r>
              <a:rPr lang="en-GB" altLang="en-US" sz="6600" i="1">
                <a:latin typeface="Comic Sans MS" panose="030F0702030302020204" pitchFamily="66" charset="0"/>
              </a:rPr>
              <a:t>Zip</a:t>
            </a:r>
            <a:r>
              <a:rPr lang="en-GB" altLang="en-US" sz="6600">
                <a:latin typeface="Comic Sans MS" panose="030F0702030302020204" pitchFamily="66" charset="0"/>
              </a:rPr>
              <a:t> photocard</a:t>
            </a:r>
          </a:p>
        </p:txBody>
      </p:sp>
      <p:grpSp>
        <p:nvGrpSpPr>
          <p:cNvPr id="4102" name="Group 6">
            <a:extLst>
              <a:ext uri="{FF2B5EF4-FFF2-40B4-BE49-F238E27FC236}">
                <a16:creationId xmlns:a16="http://schemas.microsoft.com/office/drawing/2014/main" id="{EB762CE9-3A34-5DD7-DF78-1155929B01F1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484313"/>
            <a:ext cx="3240087" cy="2019300"/>
            <a:chOff x="431" y="935"/>
            <a:chExt cx="2041" cy="1272"/>
          </a:xfrm>
        </p:grpSpPr>
        <p:pic>
          <p:nvPicPr>
            <p:cNvPr id="4104" name="Picture 2" descr="Image result for oyster zip photocard">
              <a:extLst>
                <a:ext uri="{FF2B5EF4-FFF2-40B4-BE49-F238E27FC236}">
                  <a16:creationId xmlns:a16="http://schemas.microsoft.com/office/drawing/2014/main" id="{C06E34CC-1C19-AA2D-D391-F8D1729922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935"/>
              <a:ext cx="2041" cy="1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5" name="Picture 8" descr="face-clip-art-aiqeb79iM">
              <a:extLst>
                <a:ext uri="{FF2B5EF4-FFF2-40B4-BE49-F238E27FC236}">
                  <a16:creationId xmlns:a16="http://schemas.microsoft.com/office/drawing/2014/main" id="{A43095C1-CCAD-A985-6625-995DAC225D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" y="1026"/>
              <a:ext cx="689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03" name="Picture 9" descr="swiping">
            <a:extLst>
              <a:ext uri="{FF2B5EF4-FFF2-40B4-BE49-F238E27FC236}">
                <a16:creationId xmlns:a16="http://schemas.microsoft.com/office/drawing/2014/main" id="{B1B21CF6-D97C-87AE-56FD-74F68A435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052513"/>
            <a:ext cx="4419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783C6D0E-B16A-9994-F910-52137C5FA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04813"/>
            <a:ext cx="8229600" cy="309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6000">
                <a:latin typeface="Comic Sans MS" panose="030F0702030302020204" pitchFamily="66" charset="0"/>
              </a:rPr>
              <a:t>What’s the number of the bus you get from Highgate?</a:t>
            </a:r>
          </a:p>
        </p:txBody>
      </p:sp>
      <p:grpSp>
        <p:nvGrpSpPr>
          <p:cNvPr id="5123" name="Group 5">
            <a:extLst>
              <a:ext uri="{FF2B5EF4-FFF2-40B4-BE49-F238E27FC236}">
                <a16:creationId xmlns:a16="http://schemas.microsoft.com/office/drawing/2014/main" id="{FD3220F5-7E57-F8A3-6E59-530474241F3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357563"/>
            <a:ext cx="2813050" cy="3208337"/>
            <a:chOff x="110361131" y="109587960"/>
            <a:chExt cx="2813343" cy="3209396"/>
          </a:xfrm>
        </p:grpSpPr>
        <p:pic>
          <p:nvPicPr>
            <p:cNvPr id="5124" name="Picture 6">
              <a:extLst>
                <a:ext uri="{FF2B5EF4-FFF2-40B4-BE49-F238E27FC236}">
                  <a16:creationId xmlns:a16="http://schemas.microsoft.com/office/drawing/2014/main" id="{28FBBCE6-F65E-A382-A437-C04996CD25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361131" y="109587960"/>
              <a:ext cx="2813343" cy="3209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5125" name="Text Box 7">
              <a:extLst>
                <a:ext uri="{FF2B5EF4-FFF2-40B4-BE49-F238E27FC236}">
                  <a16:creationId xmlns:a16="http://schemas.microsoft.com/office/drawing/2014/main" id="{98ECF6CB-256C-6021-EBA1-BDCA1F8214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30060" y="111819960"/>
              <a:ext cx="2664000" cy="86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Image result for bus 43">
            <a:extLst>
              <a:ext uri="{FF2B5EF4-FFF2-40B4-BE49-F238E27FC236}">
                <a16:creationId xmlns:a16="http://schemas.microsoft.com/office/drawing/2014/main" id="{5ACA80D4-95C6-D17A-4C1D-8E8097458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49275"/>
            <a:ext cx="5040312" cy="377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5">
            <a:extLst>
              <a:ext uri="{FF2B5EF4-FFF2-40B4-BE49-F238E27FC236}">
                <a16:creationId xmlns:a16="http://schemas.microsoft.com/office/drawing/2014/main" id="{131C8044-6237-4DD3-CB3D-DDE2598F2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365625"/>
            <a:ext cx="77057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7200">
                <a:latin typeface="Comic Sans MS" panose="030F0702030302020204" pitchFamily="66" charset="0"/>
              </a:rPr>
              <a:t>Bus 43 or 134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9">
            <a:extLst>
              <a:ext uri="{FF2B5EF4-FFF2-40B4-BE49-F238E27FC236}">
                <a16:creationId xmlns:a16="http://schemas.microsoft.com/office/drawing/2014/main" id="{BB8C556B-0A79-A5A4-DB6A-13419814E96A}"/>
              </a:ext>
            </a:extLst>
          </p:cNvPr>
          <p:cNvGrpSpPr>
            <a:grpSpLocks/>
          </p:cNvGrpSpPr>
          <p:nvPr/>
        </p:nvGrpSpPr>
        <p:grpSpPr bwMode="auto">
          <a:xfrm>
            <a:off x="2411413" y="692150"/>
            <a:ext cx="4681537" cy="5473700"/>
            <a:chOff x="110619665" y="105293160"/>
            <a:chExt cx="2881195" cy="3286800"/>
          </a:xfrm>
        </p:grpSpPr>
        <p:pic>
          <p:nvPicPr>
            <p:cNvPr id="7171" name="Picture 10">
              <a:extLst>
                <a:ext uri="{FF2B5EF4-FFF2-40B4-BE49-F238E27FC236}">
                  <a16:creationId xmlns:a16="http://schemas.microsoft.com/office/drawing/2014/main" id="{E59FBBD1-D99D-EDEF-6AC6-CE23D8A5DF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619665" y="105293160"/>
              <a:ext cx="2881195" cy="328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7172" name="Text Box 11">
              <a:extLst>
                <a:ext uri="{FF2B5EF4-FFF2-40B4-BE49-F238E27FC236}">
                  <a16:creationId xmlns:a16="http://schemas.microsoft.com/office/drawing/2014/main" id="{C3F9BC96-7E86-658D-734E-BBC4781AA4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686401" y="106923960"/>
              <a:ext cx="2710800" cy="158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400">
                  <a:solidFill>
                    <a:srgbClr val="000000"/>
                  </a:solidFill>
                  <a:latin typeface="Comic Sans MS" panose="030F0702030302020204" pitchFamily="66" charset="0"/>
                </a:rPr>
                <a:t>Where do you get off the 43 or 134 bus?</a:t>
              </a:r>
              <a:endParaRPr lang="en-GB" altLang="en-US" sz="4400"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D4ACF4A2-E9A4-DBC0-5092-A6EA5F862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412875"/>
            <a:ext cx="74882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8000">
                <a:latin typeface="Comic Sans MS" panose="030F0702030302020204" pitchFamily="66" charset="0"/>
              </a:rPr>
              <a:t>Muswell Hill</a:t>
            </a:r>
          </a:p>
        </p:txBody>
      </p:sp>
      <p:pic>
        <p:nvPicPr>
          <p:cNvPr id="8195" name="Picture 6" descr="Image result for 43 bus stop at muswell hill broadway">
            <a:extLst>
              <a:ext uri="{FF2B5EF4-FFF2-40B4-BE49-F238E27FC236}">
                <a16:creationId xmlns:a16="http://schemas.microsoft.com/office/drawing/2014/main" id="{C0E5FD22-A8DB-4671-64C1-18B9549F4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924175"/>
            <a:ext cx="6481763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4">
            <a:extLst>
              <a:ext uri="{FF2B5EF4-FFF2-40B4-BE49-F238E27FC236}">
                <a16:creationId xmlns:a16="http://schemas.microsoft.com/office/drawing/2014/main" id="{BF7432B5-C785-F33F-653B-59E4AD72088F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213100"/>
            <a:ext cx="2813050" cy="3208338"/>
            <a:chOff x="110361131" y="109587960"/>
            <a:chExt cx="2813343" cy="3209396"/>
          </a:xfrm>
        </p:grpSpPr>
        <p:pic>
          <p:nvPicPr>
            <p:cNvPr id="9220" name="Picture 5">
              <a:extLst>
                <a:ext uri="{FF2B5EF4-FFF2-40B4-BE49-F238E27FC236}">
                  <a16:creationId xmlns:a16="http://schemas.microsoft.com/office/drawing/2014/main" id="{B3561932-1830-32EF-3201-7906377D9D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361131" y="109587960"/>
              <a:ext cx="2813343" cy="3209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9221" name="Text Box 6">
              <a:extLst>
                <a:ext uri="{FF2B5EF4-FFF2-40B4-BE49-F238E27FC236}">
                  <a16:creationId xmlns:a16="http://schemas.microsoft.com/office/drawing/2014/main" id="{C0B2ED7A-6112-FBDF-B790-930FC052A3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30060" y="111819960"/>
              <a:ext cx="2664000" cy="86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9219" name="Text Box 7">
            <a:extLst>
              <a:ext uri="{FF2B5EF4-FFF2-40B4-BE49-F238E27FC236}">
                <a16:creationId xmlns:a16="http://schemas.microsoft.com/office/drawing/2014/main" id="{D33D6FEF-CF83-5775-F241-DE7BC1DF3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1650"/>
            <a:ext cx="7704138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>
                <a:latin typeface="Comic Sans MS" panose="030F0702030302020204" pitchFamily="66" charset="0"/>
              </a:rPr>
              <a:t>What bus do you get from Muswell Hill?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5" descr="Image result for bus 144 edmonton green">
            <a:extLst>
              <a:ext uri="{FF2B5EF4-FFF2-40B4-BE49-F238E27FC236}">
                <a16:creationId xmlns:a16="http://schemas.microsoft.com/office/drawing/2014/main" id="{35775878-9136-8EBD-00A0-CE2F302A44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3" name="AutoShape 7" descr="Image result for bus 144 edmonton green">
            <a:extLst>
              <a:ext uri="{FF2B5EF4-FFF2-40B4-BE49-F238E27FC236}">
                <a16:creationId xmlns:a16="http://schemas.microsoft.com/office/drawing/2014/main" id="{6DDF0F53-01D5-54C9-D7BD-36A223A4FE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0244" name="Picture 9" descr="9479023547_f0afc23c13">
            <a:extLst>
              <a:ext uri="{FF2B5EF4-FFF2-40B4-BE49-F238E27FC236}">
                <a16:creationId xmlns:a16="http://schemas.microsoft.com/office/drawing/2014/main" id="{EB1294DF-4C5F-91FF-71B0-00F1306D1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620713"/>
            <a:ext cx="5329238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10">
            <a:extLst>
              <a:ext uri="{FF2B5EF4-FFF2-40B4-BE49-F238E27FC236}">
                <a16:creationId xmlns:a16="http://schemas.microsoft.com/office/drawing/2014/main" id="{09A50990-9556-E223-9916-10B811FCC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37063"/>
            <a:ext cx="2933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>
                <a:latin typeface="Comic Sans MS" panose="030F0702030302020204" pitchFamily="66" charset="0"/>
              </a:rPr>
              <a:t>Bus 144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144</Words>
  <Application>Microsoft Office PowerPoint</Application>
  <PresentationFormat>On-screen Show (4:3)</PresentationFormat>
  <Paragraphs>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Matthew’s journey to school.</dc:title>
  <dc:creator>Simon Pollard</dc:creator>
  <cp:lastModifiedBy>Sonia Bownes</cp:lastModifiedBy>
  <cp:revision>24</cp:revision>
  <dcterms:created xsi:type="dcterms:W3CDTF">2015-04-30T15:13:14Z</dcterms:created>
  <dcterms:modified xsi:type="dcterms:W3CDTF">2024-01-01T13:00:34Z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384b6f1-2a55-4aeb-ad8e-a7fb5468eb36_Enabled">
    <vt:lpwstr>true</vt:lpwstr>
  </property>
  <property fmtid="{D5CDD505-2E9C-101B-9397-08002B2CF9AE}" pid="3" name="MSIP_Label_1384b6f1-2a55-4aeb-ad8e-a7fb5468eb36_SetDate">
    <vt:lpwstr>2024-01-01T13:00:34Z</vt:lpwstr>
  </property>
  <property fmtid="{D5CDD505-2E9C-101B-9397-08002B2CF9AE}" pid="4" name="MSIP_Label_1384b6f1-2a55-4aeb-ad8e-a7fb5468eb36_Method">
    <vt:lpwstr>Privileged</vt:lpwstr>
  </property>
  <property fmtid="{D5CDD505-2E9C-101B-9397-08002B2CF9AE}" pid="5" name="MSIP_Label_1384b6f1-2a55-4aeb-ad8e-a7fb5468eb36_Name">
    <vt:lpwstr>TfL Unclassified</vt:lpwstr>
  </property>
  <property fmtid="{D5CDD505-2E9C-101B-9397-08002B2CF9AE}" pid="6" name="MSIP_Label_1384b6f1-2a55-4aeb-ad8e-a7fb5468eb36_SiteId">
    <vt:lpwstr>1fbd65bf-5def-4eea-a692-a089c255346b</vt:lpwstr>
  </property>
  <property fmtid="{D5CDD505-2E9C-101B-9397-08002B2CF9AE}" pid="7" name="MSIP_Label_1384b6f1-2a55-4aeb-ad8e-a7fb5468eb36_ActionId">
    <vt:lpwstr>09819426-46e8-4687-82c2-dc9d644b1595</vt:lpwstr>
  </property>
  <property fmtid="{D5CDD505-2E9C-101B-9397-08002B2CF9AE}" pid="8" name="MSIP_Label_1384b6f1-2a55-4aeb-ad8e-a7fb5468eb36_ContentBits">
    <vt:lpwstr>0</vt:lpwstr>
  </property>
</Properties>
</file>