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68" r:id="rId5"/>
    <p:sldId id="265" r:id="rId6"/>
    <p:sldId id="271" r:id="rId7"/>
    <p:sldId id="284" r:id="rId8"/>
    <p:sldId id="270" r:id="rId9"/>
    <p:sldId id="285" r:id="rId10"/>
    <p:sldId id="269" r:id="rId11"/>
    <p:sldId id="272" r:id="rId12"/>
    <p:sldId id="273" r:id="rId13"/>
    <p:sldId id="275" r:id="rId14"/>
    <p:sldId id="274" r:id="rId15"/>
    <p:sldId id="283" r:id="rId16"/>
    <p:sldId id="282" r:id="rId17"/>
    <p:sldId id="278" r:id="rId18"/>
    <p:sldId id="279" r:id="rId19"/>
    <p:sldId id="280" r:id="rId20"/>
    <p:sldId id="281" r:id="rId21"/>
    <p:sldId id="286" r:id="rId22"/>
    <p:sldId id="266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083BC-07E9-4DA5-BB87-759CB45885EE}" v="1" dt="2023-11-21T11:45:42.870"/>
    <p1510:client id="{5C1F0BB0-0FDC-4A08-87C2-D37EA7265139}" v="3" dt="2024-01-22T12:23:29.5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/>
    <p:restoredTop sz="92982" autoAdjust="0"/>
  </p:normalViewPr>
  <p:slideViewPr>
    <p:cSldViewPr>
      <p:cViewPr varScale="1">
        <p:scale>
          <a:sx n="62" d="100"/>
          <a:sy n="62" d="100"/>
        </p:scale>
        <p:origin x="71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A0D5-FFBD-44F0-8914-8D8CAB3B3F7B}" type="datetimeFigureOut">
              <a:rPr lang="en-GB" smtClean="0"/>
              <a:t>02/08/2024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6221-7EB4-4CED-909E-5BAB904B95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19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Active Travel? </a:t>
            </a:r>
          </a:p>
          <a:p>
            <a:r>
              <a:rPr lang="en-GB" dirty="0"/>
              <a:t>It’s using your body to power you to travel – that’s walking, cycling, scooting or wheeling.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06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63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2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j-lt"/>
            </a:endParaRPr>
          </a:p>
          <a:p>
            <a:r>
              <a:rPr lang="en-GB" sz="1200" dirty="0">
                <a:latin typeface="+mj-lt"/>
              </a:rPr>
              <a:t>The School Streets initiative, which stops people driving past schools at the start and end of school days, reduced particle concentrations by up to 36%. </a:t>
            </a:r>
            <a:endParaRPr lang="en-US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1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32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98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86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0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77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Global Action Plan</a:t>
            </a:r>
          </a:p>
          <a:p>
            <a:r>
              <a:rPr lang="en-GB" dirty="0"/>
              <a:t>https://www.globalactionplan.org.uk/news/simple-actions-can-cut-air-pollution-in-schools-by-over-half-say-experts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76221-7EB4-4CED-909E-5BAB904B956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05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DCE1C707-4FB6-8133-BAA6-954DAEEFEF57}"/>
              </a:ext>
            </a:extLst>
          </p:cNvPr>
          <p:cNvGrpSpPr/>
          <p:nvPr userDrawn="1"/>
        </p:nvGrpSpPr>
        <p:grpSpPr>
          <a:xfrm>
            <a:off x="0" y="0"/>
            <a:ext cx="12192635" cy="2311400"/>
            <a:chOff x="0" y="0"/>
            <a:chExt cx="12192635" cy="23114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3FE85460-590A-08CF-135F-B68CDF8DD55F}"/>
                </a:ext>
              </a:extLst>
            </p:cNvPr>
            <p:cNvSpPr/>
            <p:nvPr/>
          </p:nvSpPr>
          <p:spPr>
            <a:xfrm>
              <a:off x="0" y="0"/>
              <a:ext cx="12192635" cy="2311400"/>
            </a:xfrm>
            <a:custGeom>
              <a:avLst/>
              <a:gdLst/>
              <a:ahLst/>
              <a:cxnLst/>
              <a:rect l="l" t="t" r="r" b="b"/>
              <a:pathLst>
                <a:path w="12192635" h="2311400">
                  <a:moveTo>
                    <a:pt x="12192114" y="0"/>
                  </a:moveTo>
                  <a:lnTo>
                    <a:pt x="0" y="0"/>
                  </a:lnTo>
                  <a:lnTo>
                    <a:pt x="0" y="2311196"/>
                  </a:lnTo>
                  <a:lnTo>
                    <a:pt x="12192114" y="2311196"/>
                  </a:lnTo>
                  <a:lnTo>
                    <a:pt x="12192114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16B8AD7F-73F7-982F-84ED-9E5C3CC80C31}"/>
                </a:ext>
              </a:extLst>
            </p:cNvPr>
            <p:cNvSpPr/>
            <p:nvPr/>
          </p:nvSpPr>
          <p:spPr>
            <a:xfrm>
              <a:off x="8304048" y="0"/>
              <a:ext cx="3155315" cy="2223135"/>
            </a:xfrm>
            <a:custGeom>
              <a:avLst/>
              <a:gdLst/>
              <a:ahLst/>
              <a:cxnLst/>
              <a:rect l="l" t="t" r="r" b="b"/>
              <a:pathLst>
                <a:path w="3155315" h="2223135">
                  <a:moveTo>
                    <a:pt x="121539" y="0"/>
                  </a:moveTo>
                  <a:lnTo>
                    <a:pt x="12" y="0"/>
                  </a:lnTo>
                  <a:lnTo>
                    <a:pt x="12" y="218084"/>
                  </a:lnTo>
                  <a:lnTo>
                    <a:pt x="121539" y="218084"/>
                  </a:lnTo>
                  <a:lnTo>
                    <a:pt x="121539" y="0"/>
                  </a:lnTo>
                  <a:close/>
                </a:path>
                <a:path w="3155315" h="2223135">
                  <a:moveTo>
                    <a:pt x="128041" y="2067610"/>
                  </a:moveTo>
                  <a:lnTo>
                    <a:pt x="12" y="2067610"/>
                  </a:lnTo>
                  <a:lnTo>
                    <a:pt x="12" y="2222995"/>
                  </a:lnTo>
                  <a:lnTo>
                    <a:pt x="128041" y="2222995"/>
                  </a:lnTo>
                  <a:lnTo>
                    <a:pt x="128041" y="2067610"/>
                  </a:lnTo>
                  <a:close/>
                </a:path>
                <a:path w="3155315" h="2223135">
                  <a:moveTo>
                    <a:pt x="196773" y="1773123"/>
                  </a:moveTo>
                  <a:lnTo>
                    <a:pt x="0" y="1645348"/>
                  </a:lnTo>
                  <a:lnTo>
                    <a:pt x="0" y="1789544"/>
                  </a:lnTo>
                  <a:lnTo>
                    <a:pt x="196773" y="1917331"/>
                  </a:lnTo>
                  <a:lnTo>
                    <a:pt x="196773" y="1773123"/>
                  </a:lnTo>
                  <a:close/>
                </a:path>
                <a:path w="3155315" h="2223135">
                  <a:moveTo>
                    <a:pt x="212915" y="633501"/>
                  </a:moveTo>
                  <a:lnTo>
                    <a:pt x="0" y="510565"/>
                  </a:lnTo>
                  <a:lnTo>
                    <a:pt x="0" y="756437"/>
                  </a:lnTo>
                  <a:lnTo>
                    <a:pt x="212915" y="633501"/>
                  </a:lnTo>
                  <a:close/>
                </a:path>
                <a:path w="3155315" h="2223135">
                  <a:moveTo>
                    <a:pt x="227533" y="1251889"/>
                  </a:moveTo>
                  <a:lnTo>
                    <a:pt x="110540" y="1049477"/>
                  </a:lnTo>
                  <a:lnTo>
                    <a:pt x="25577" y="1049477"/>
                  </a:lnTo>
                  <a:lnTo>
                    <a:pt x="0" y="1049477"/>
                  </a:lnTo>
                  <a:lnTo>
                    <a:pt x="0" y="1152232"/>
                  </a:lnTo>
                  <a:lnTo>
                    <a:pt x="57607" y="1251889"/>
                  </a:lnTo>
                  <a:lnTo>
                    <a:pt x="0" y="1351343"/>
                  </a:lnTo>
                  <a:lnTo>
                    <a:pt x="0" y="1453908"/>
                  </a:lnTo>
                  <a:lnTo>
                    <a:pt x="110540" y="1453908"/>
                  </a:lnTo>
                  <a:lnTo>
                    <a:pt x="227533" y="1251889"/>
                  </a:lnTo>
                  <a:close/>
                </a:path>
                <a:path w="3155315" h="2223135">
                  <a:moveTo>
                    <a:pt x="460641" y="0"/>
                  </a:moveTo>
                  <a:lnTo>
                    <a:pt x="301586" y="0"/>
                  </a:lnTo>
                  <a:lnTo>
                    <a:pt x="301586" y="218084"/>
                  </a:lnTo>
                  <a:lnTo>
                    <a:pt x="460641" y="218084"/>
                  </a:lnTo>
                  <a:lnTo>
                    <a:pt x="460641" y="0"/>
                  </a:lnTo>
                  <a:close/>
                </a:path>
                <a:path w="3155315" h="2223135">
                  <a:moveTo>
                    <a:pt x="537603" y="1573212"/>
                  </a:moveTo>
                  <a:lnTo>
                    <a:pt x="229755" y="1773123"/>
                  </a:lnTo>
                  <a:lnTo>
                    <a:pt x="229755" y="1917331"/>
                  </a:lnTo>
                  <a:lnTo>
                    <a:pt x="537603" y="1717408"/>
                  </a:lnTo>
                  <a:lnTo>
                    <a:pt x="537603" y="1573212"/>
                  </a:lnTo>
                  <a:close/>
                </a:path>
                <a:path w="3155315" h="2223135">
                  <a:moveTo>
                    <a:pt x="554126" y="758266"/>
                  </a:moveTo>
                  <a:lnTo>
                    <a:pt x="428993" y="758266"/>
                  </a:lnTo>
                  <a:lnTo>
                    <a:pt x="428993" y="508749"/>
                  </a:lnTo>
                  <a:lnTo>
                    <a:pt x="212915" y="633514"/>
                  </a:lnTo>
                  <a:lnTo>
                    <a:pt x="428993" y="758278"/>
                  </a:lnTo>
                  <a:lnTo>
                    <a:pt x="553745" y="974356"/>
                  </a:lnTo>
                  <a:lnTo>
                    <a:pt x="554126" y="973696"/>
                  </a:lnTo>
                  <a:lnTo>
                    <a:pt x="554126" y="758266"/>
                  </a:lnTo>
                  <a:close/>
                </a:path>
                <a:path w="3155315" h="2223135">
                  <a:moveTo>
                    <a:pt x="568401" y="1251889"/>
                  </a:moveTo>
                  <a:lnTo>
                    <a:pt x="451396" y="1049464"/>
                  </a:lnTo>
                  <a:lnTo>
                    <a:pt x="281457" y="1049464"/>
                  </a:lnTo>
                  <a:lnTo>
                    <a:pt x="398462" y="1251889"/>
                  </a:lnTo>
                  <a:lnTo>
                    <a:pt x="281457" y="1453896"/>
                  </a:lnTo>
                  <a:lnTo>
                    <a:pt x="451396" y="1453896"/>
                  </a:lnTo>
                  <a:lnTo>
                    <a:pt x="568401" y="1251889"/>
                  </a:lnTo>
                  <a:close/>
                </a:path>
                <a:path w="3155315" h="2223135">
                  <a:moveTo>
                    <a:pt x="678573" y="508749"/>
                  </a:moveTo>
                  <a:lnTo>
                    <a:pt x="554126" y="293192"/>
                  </a:lnTo>
                  <a:lnTo>
                    <a:pt x="553758" y="292646"/>
                  </a:lnTo>
                  <a:lnTo>
                    <a:pt x="429006" y="508749"/>
                  </a:lnTo>
                  <a:lnTo>
                    <a:pt x="554126" y="508749"/>
                  </a:lnTo>
                  <a:lnTo>
                    <a:pt x="678573" y="508749"/>
                  </a:lnTo>
                  <a:close/>
                </a:path>
                <a:path w="3155315" h="2223135">
                  <a:moveTo>
                    <a:pt x="806665" y="0"/>
                  </a:moveTo>
                  <a:lnTo>
                    <a:pt x="647611" y="0"/>
                  </a:lnTo>
                  <a:lnTo>
                    <a:pt x="647611" y="218071"/>
                  </a:lnTo>
                  <a:lnTo>
                    <a:pt x="806665" y="218071"/>
                  </a:lnTo>
                  <a:lnTo>
                    <a:pt x="806665" y="0"/>
                  </a:lnTo>
                  <a:close/>
                </a:path>
                <a:path w="3155315" h="2223135">
                  <a:moveTo>
                    <a:pt x="809777" y="2067610"/>
                  </a:moveTo>
                  <a:lnTo>
                    <a:pt x="554139" y="2067610"/>
                  </a:lnTo>
                  <a:lnTo>
                    <a:pt x="298450" y="2067623"/>
                  </a:lnTo>
                  <a:lnTo>
                    <a:pt x="298450" y="2222995"/>
                  </a:lnTo>
                  <a:lnTo>
                    <a:pt x="554139" y="2222995"/>
                  </a:lnTo>
                  <a:lnTo>
                    <a:pt x="557555" y="2222995"/>
                  </a:lnTo>
                  <a:lnTo>
                    <a:pt x="809777" y="2222995"/>
                  </a:lnTo>
                  <a:lnTo>
                    <a:pt x="809777" y="2067610"/>
                  </a:lnTo>
                  <a:close/>
                </a:path>
                <a:path w="3155315" h="2223135">
                  <a:moveTo>
                    <a:pt x="878509" y="1773135"/>
                  </a:moveTo>
                  <a:lnTo>
                    <a:pt x="570661" y="1573225"/>
                  </a:lnTo>
                  <a:lnTo>
                    <a:pt x="570661" y="1717421"/>
                  </a:lnTo>
                  <a:lnTo>
                    <a:pt x="878509" y="1917344"/>
                  </a:lnTo>
                  <a:lnTo>
                    <a:pt x="878509" y="1773135"/>
                  </a:lnTo>
                  <a:close/>
                </a:path>
                <a:path w="3155315" h="2223135">
                  <a:moveTo>
                    <a:pt x="894651" y="633501"/>
                  </a:moveTo>
                  <a:lnTo>
                    <a:pt x="678573" y="508749"/>
                  </a:lnTo>
                  <a:lnTo>
                    <a:pt x="678573" y="758266"/>
                  </a:lnTo>
                  <a:lnTo>
                    <a:pt x="554139" y="758266"/>
                  </a:lnTo>
                  <a:lnTo>
                    <a:pt x="554139" y="973823"/>
                  </a:lnTo>
                  <a:lnTo>
                    <a:pt x="678586" y="758266"/>
                  </a:lnTo>
                  <a:lnTo>
                    <a:pt x="894651" y="633501"/>
                  </a:lnTo>
                  <a:close/>
                </a:path>
                <a:path w="3155315" h="2223135">
                  <a:moveTo>
                    <a:pt x="909243" y="1251889"/>
                  </a:moveTo>
                  <a:lnTo>
                    <a:pt x="792238" y="1049464"/>
                  </a:lnTo>
                  <a:lnTo>
                    <a:pt x="622300" y="1049464"/>
                  </a:lnTo>
                  <a:lnTo>
                    <a:pt x="739305" y="1251889"/>
                  </a:lnTo>
                  <a:lnTo>
                    <a:pt x="622300" y="1453896"/>
                  </a:lnTo>
                  <a:lnTo>
                    <a:pt x="792238" y="1453896"/>
                  </a:lnTo>
                  <a:lnTo>
                    <a:pt x="909243" y="1251889"/>
                  </a:lnTo>
                  <a:close/>
                </a:path>
                <a:path w="3155315" h="2223135">
                  <a:moveTo>
                    <a:pt x="1145806" y="0"/>
                  </a:moveTo>
                  <a:lnTo>
                    <a:pt x="986751" y="0"/>
                  </a:lnTo>
                  <a:lnTo>
                    <a:pt x="986751" y="218084"/>
                  </a:lnTo>
                  <a:lnTo>
                    <a:pt x="1145806" y="218084"/>
                  </a:lnTo>
                  <a:lnTo>
                    <a:pt x="1145806" y="0"/>
                  </a:lnTo>
                  <a:close/>
                </a:path>
                <a:path w="3155315" h="2223135">
                  <a:moveTo>
                    <a:pt x="1219339" y="1573212"/>
                  </a:moveTo>
                  <a:lnTo>
                    <a:pt x="911491" y="1773123"/>
                  </a:lnTo>
                  <a:lnTo>
                    <a:pt x="911491" y="1917331"/>
                  </a:lnTo>
                  <a:lnTo>
                    <a:pt x="1219339" y="1717408"/>
                  </a:lnTo>
                  <a:lnTo>
                    <a:pt x="1219339" y="1573212"/>
                  </a:lnTo>
                  <a:close/>
                </a:path>
                <a:path w="3155315" h="2223135">
                  <a:moveTo>
                    <a:pt x="1250099" y="1251889"/>
                  </a:moveTo>
                  <a:lnTo>
                    <a:pt x="1133094" y="1049464"/>
                  </a:lnTo>
                  <a:lnTo>
                    <a:pt x="963155" y="1049464"/>
                  </a:lnTo>
                  <a:lnTo>
                    <a:pt x="1080160" y="1251889"/>
                  </a:lnTo>
                  <a:lnTo>
                    <a:pt x="963155" y="1453896"/>
                  </a:lnTo>
                  <a:lnTo>
                    <a:pt x="1133094" y="1453896"/>
                  </a:lnTo>
                  <a:lnTo>
                    <a:pt x="1250099" y="1251889"/>
                  </a:lnTo>
                  <a:close/>
                </a:path>
                <a:path w="3155315" h="2223135">
                  <a:moveTo>
                    <a:pt x="1360233" y="758266"/>
                  </a:moveTo>
                  <a:lnTo>
                    <a:pt x="1110729" y="758266"/>
                  </a:lnTo>
                  <a:lnTo>
                    <a:pt x="1110729" y="508749"/>
                  </a:lnTo>
                  <a:lnTo>
                    <a:pt x="894651" y="633514"/>
                  </a:lnTo>
                  <a:lnTo>
                    <a:pt x="1110729" y="758278"/>
                  </a:lnTo>
                  <a:lnTo>
                    <a:pt x="1235481" y="974356"/>
                  </a:lnTo>
                  <a:lnTo>
                    <a:pt x="1360233" y="758266"/>
                  </a:lnTo>
                  <a:close/>
                </a:path>
                <a:path w="3155315" h="2223135">
                  <a:moveTo>
                    <a:pt x="1360233" y="508749"/>
                  </a:moveTo>
                  <a:lnTo>
                    <a:pt x="1235481" y="292658"/>
                  </a:lnTo>
                  <a:lnTo>
                    <a:pt x="1110729" y="508749"/>
                  </a:lnTo>
                  <a:lnTo>
                    <a:pt x="1360233" y="508749"/>
                  </a:lnTo>
                  <a:close/>
                </a:path>
                <a:path w="3155315" h="2223135">
                  <a:moveTo>
                    <a:pt x="1484922" y="0"/>
                  </a:moveTo>
                  <a:lnTo>
                    <a:pt x="1325867" y="0"/>
                  </a:lnTo>
                  <a:lnTo>
                    <a:pt x="1325867" y="218084"/>
                  </a:lnTo>
                  <a:lnTo>
                    <a:pt x="1484922" y="218084"/>
                  </a:lnTo>
                  <a:lnTo>
                    <a:pt x="1484922" y="0"/>
                  </a:lnTo>
                  <a:close/>
                </a:path>
                <a:path w="3155315" h="2223135">
                  <a:moveTo>
                    <a:pt x="1491424" y="2067610"/>
                  </a:moveTo>
                  <a:lnTo>
                    <a:pt x="980173" y="2067610"/>
                  </a:lnTo>
                  <a:lnTo>
                    <a:pt x="980173" y="2222995"/>
                  </a:lnTo>
                  <a:lnTo>
                    <a:pt x="1491424" y="2222995"/>
                  </a:lnTo>
                  <a:lnTo>
                    <a:pt x="1491424" y="2067610"/>
                  </a:lnTo>
                  <a:close/>
                </a:path>
                <a:path w="3155315" h="2223135">
                  <a:moveTo>
                    <a:pt x="1560169" y="1773135"/>
                  </a:moveTo>
                  <a:lnTo>
                    <a:pt x="1252321" y="1573225"/>
                  </a:lnTo>
                  <a:lnTo>
                    <a:pt x="1252321" y="1717421"/>
                  </a:lnTo>
                  <a:lnTo>
                    <a:pt x="1560169" y="1917344"/>
                  </a:lnTo>
                  <a:lnTo>
                    <a:pt x="1560169" y="1773135"/>
                  </a:lnTo>
                  <a:close/>
                </a:path>
                <a:path w="3155315" h="2223135">
                  <a:moveTo>
                    <a:pt x="1576311" y="633501"/>
                  </a:moveTo>
                  <a:lnTo>
                    <a:pt x="1360233" y="508749"/>
                  </a:lnTo>
                  <a:lnTo>
                    <a:pt x="1360233" y="758266"/>
                  </a:lnTo>
                  <a:lnTo>
                    <a:pt x="1576311" y="633501"/>
                  </a:lnTo>
                  <a:close/>
                </a:path>
                <a:path w="3155315" h="2223135">
                  <a:moveTo>
                    <a:pt x="1590941" y="1251889"/>
                  </a:moveTo>
                  <a:lnTo>
                    <a:pt x="1473936" y="1049464"/>
                  </a:lnTo>
                  <a:lnTo>
                    <a:pt x="1303997" y="1049464"/>
                  </a:lnTo>
                  <a:lnTo>
                    <a:pt x="1421003" y="1251889"/>
                  </a:lnTo>
                  <a:lnTo>
                    <a:pt x="1303997" y="1453896"/>
                  </a:lnTo>
                  <a:lnTo>
                    <a:pt x="1473936" y="1453896"/>
                  </a:lnTo>
                  <a:lnTo>
                    <a:pt x="1590941" y="1251889"/>
                  </a:lnTo>
                  <a:close/>
                </a:path>
                <a:path w="3155315" h="2223135">
                  <a:moveTo>
                    <a:pt x="1824062" y="0"/>
                  </a:moveTo>
                  <a:lnTo>
                    <a:pt x="1664995" y="0"/>
                  </a:lnTo>
                  <a:lnTo>
                    <a:pt x="1664995" y="218084"/>
                  </a:lnTo>
                  <a:lnTo>
                    <a:pt x="1824062" y="218084"/>
                  </a:lnTo>
                  <a:lnTo>
                    <a:pt x="1824062" y="0"/>
                  </a:lnTo>
                  <a:close/>
                </a:path>
                <a:path w="3155315" h="2223135">
                  <a:moveTo>
                    <a:pt x="1900999" y="1573212"/>
                  </a:moveTo>
                  <a:lnTo>
                    <a:pt x="1593151" y="1773123"/>
                  </a:lnTo>
                  <a:lnTo>
                    <a:pt x="1593151" y="1917331"/>
                  </a:lnTo>
                  <a:lnTo>
                    <a:pt x="1900999" y="1717408"/>
                  </a:lnTo>
                  <a:lnTo>
                    <a:pt x="1900999" y="1573212"/>
                  </a:lnTo>
                  <a:close/>
                </a:path>
                <a:path w="3155315" h="2223135">
                  <a:moveTo>
                    <a:pt x="1931797" y="1251889"/>
                  </a:moveTo>
                  <a:lnTo>
                    <a:pt x="1814791" y="1049464"/>
                  </a:lnTo>
                  <a:lnTo>
                    <a:pt x="1644853" y="1049464"/>
                  </a:lnTo>
                  <a:lnTo>
                    <a:pt x="1761858" y="1251889"/>
                  </a:lnTo>
                  <a:lnTo>
                    <a:pt x="1644853" y="1453896"/>
                  </a:lnTo>
                  <a:lnTo>
                    <a:pt x="1814791" y="1453896"/>
                  </a:lnTo>
                  <a:lnTo>
                    <a:pt x="1931797" y="1251889"/>
                  </a:lnTo>
                  <a:close/>
                </a:path>
                <a:path w="3155315" h="2223135">
                  <a:moveTo>
                    <a:pt x="2041969" y="508749"/>
                  </a:moveTo>
                  <a:lnTo>
                    <a:pt x="1917522" y="293192"/>
                  </a:lnTo>
                  <a:lnTo>
                    <a:pt x="1917153" y="292646"/>
                  </a:lnTo>
                  <a:lnTo>
                    <a:pt x="1792401" y="508749"/>
                  </a:lnTo>
                  <a:lnTo>
                    <a:pt x="1917522" y="508749"/>
                  </a:lnTo>
                  <a:lnTo>
                    <a:pt x="2041969" y="508749"/>
                  </a:lnTo>
                  <a:close/>
                </a:path>
                <a:path w="3155315" h="2223135">
                  <a:moveTo>
                    <a:pt x="2041982" y="758266"/>
                  </a:moveTo>
                  <a:lnTo>
                    <a:pt x="1917534" y="758266"/>
                  </a:lnTo>
                  <a:lnTo>
                    <a:pt x="1792401" y="758266"/>
                  </a:lnTo>
                  <a:lnTo>
                    <a:pt x="1792401" y="508749"/>
                  </a:lnTo>
                  <a:lnTo>
                    <a:pt x="1576324" y="633514"/>
                  </a:lnTo>
                  <a:lnTo>
                    <a:pt x="1792401" y="758278"/>
                  </a:lnTo>
                  <a:lnTo>
                    <a:pt x="1917153" y="974356"/>
                  </a:lnTo>
                  <a:lnTo>
                    <a:pt x="1917534" y="973696"/>
                  </a:lnTo>
                  <a:lnTo>
                    <a:pt x="1917534" y="973823"/>
                  </a:lnTo>
                  <a:lnTo>
                    <a:pt x="2041982" y="758266"/>
                  </a:lnTo>
                  <a:close/>
                </a:path>
                <a:path w="3155315" h="2223135">
                  <a:moveTo>
                    <a:pt x="2170074" y="0"/>
                  </a:moveTo>
                  <a:lnTo>
                    <a:pt x="2011019" y="0"/>
                  </a:lnTo>
                  <a:lnTo>
                    <a:pt x="2011019" y="218071"/>
                  </a:lnTo>
                  <a:lnTo>
                    <a:pt x="2170074" y="218071"/>
                  </a:lnTo>
                  <a:lnTo>
                    <a:pt x="2170074" y="0"/>
                  </a:lnTo>
                  <a:close/>
                </a:path>
                <a:path w="3155315" h="2223135">
                  <a:moveTo>
                    <a:pt x="2173147" y="2067610"/>
                  </a:moveTo>
                  <a:lnTo>
                    <a:pt x="1917522" y="2067610"/>
                  </a:lnTo>
                  <a:lnTo>
                    <a:pt x="1661833" y="2067623"/>
                  </a:lnTo>
                  <a:lnTo>
                    <a:pt x="1661833" y="2222995"/>
                  </a:lnTo>
                  <a:lnTo>
                    <a:pt x="1917522" y="2222995"/>
                  </a:lnTo>
                  <a:lnTo>
                    <a:pt x="1920938" y="2222995"/>
                  </a:lnTo>
                  <a:lnTo>
                    <a:pt x="2173147" y="2222995"/>
                  </a:lnTo>
                  <a:lnTo>
                    <a:pt x="2173147" y="2067610"/>
                  </a:lnTo>
                  <a:close/>
                </a:path>
                <a:path w="3155315" h="2223135">
                  <a:moveTo>
                    <a:pt x="2241905" y="1773135"/>
                  </a:moveTo>
                  <a:lnTo>
                    <a:pt x="1934057" y="1573225"/>
                  </a:lnTo>
                  <a:lnTo>
                    <a:pt x="1934057" y="1717421"/>
                  </a:lnTo>
                  <a:lnTo>
                    <a:pt x="2241905" y="1917344"/>
                  </a:lnTo>
                  <a:lnTo>
                    <a:pt x="2241905" y="1773135"/>
                  </a:lnTo>
                  <a:close/>
                </a:path>
                <a:path w="3155315" h="2223135">
                  <a:moveTo>
                    <a:pt x="2258060" y="633501"/>
                  </a:moveTo>
                  <a:lnTo>
                    <a:pt x="2041982" y="508736"/>
                  </a:lnTo>
                  <a:lnTo>
                    <a:pt x="2041982" y="758266"/>
                  </a:lnTo>
                  <a:lnTo>
                    <a:pt x="2258060" y="633501"/>
                  </a:lnTo>
                  <a:close/>
                </a:path>
                <a:path w="3155315" h="2223135">
                  <a:moveTo>
                    <a:pt x="2272639" y="1251889"/>
                  </a:moveTo>
                  <a:lnTo>
                    <a:pt x="2155634" y="1049464"/>
                  </a:lnTo>
                  <a:lnTo>
                    <a:pt x="1985695" y="1049464"/>
                  </a:lnTo>
                  <a:lnTo>
                    <a:pt x="2102700" y="1251889"/>
                  </a:lnTo>
                  <a:lnTo>
                    <a:pt x="1985695" y="1453896"/>
                  </a:lnTo>
                  <a:lnTo>
                    <a:pt x="2155634" y="1453896"/>
                  </a:lnTo>
                  <a:lnTo>
                    <a:pt x="2272639" y="1251889"/>
                  </a:lnTo>
                  <a:close/>
                </a:path>
                <a:path w="3155315" h="2223135">
                  <a:moveTo>
                    <a:pt x="2509189" y="0"/>
                  </a:moveTo>
                  <a:lnTo>
                    <a:pt x="2350135" y="0"/>
                  </a:lnTo>
                  <a:lnTo>
                    <a:pt x="2350135" y="218084"/>
                  </a:lnTo>
                  <a:lnTo>
                    <a:pt x="2509189" y="218084"/>
                  </a:lnTo>
                  <a:lnTo>
                    <a:pt x="2509189" y="0"/>
                  </a:lnTo>
                  <a:close/>
                </a:path>
                <a:path w="3155315" h="2223135">
                  <a:moveTo>
                    <a:pt x="2582735" y="1573212"/>
                  </a:moveTo>
                  <a:lnTo>
                    <a:pt x="2274887" y="1773123"/>
                  </a:lnTo>
                  <a:lnTo>
                    <a:pt x="2274887" y="1917331"/>
                  </a:lnTo>
                  <a:lnTo>
                    <a:pt x="2582735" y="1717408"/>
                  </a:lnTo>
                  <a:lnTo>
                    <a:pt x="2582735" y="1573212"/>
                  </a:lnTo>
                  <a:close/>
                </a:path>
                <a:path w="3155315" h="2223135">
                  <a:moveTo>
                    <a:pt x="2613495" y="1251889"/>
                  </a:moveTo>
                  <a:lnTo>
                    <a:pt x="2496489" y="1049464"/>
                  </a:lnTo>
                  <a:lnTo>
                    <a:pt x="2326551" y="1049464"/>
                  </a:lnTo>
                  <a:lnTo>
                    <a:pt x="2443556" y="1251889"/>
                  </a:lnTo>
                  <a:lnTo>
                    <a:pt x="2326551" y="1453896"/>
                  </a:lnTo>
                  <a:lnTo>
                    <a:pt x="2496489" y="1453896"/>
                  </a:lnTo>
                  <a:lnTo>
                    <a:pt x="2613495" y="1251889"/>
                  </a:lnTo>
                  <a:close/>
                </a:path>
                <a:path w="3155315" h="2223135">
                  <a:moveTo>
                    <a:pt x="2723642" y="758266"/>
                  </a:moveTo>
                  <a:lnTo>
                    <a:pt x="2474137" y="758266"/>
                  </a:lnTo>
                  <a:lnTo>
                    <a:pt x="2474137" y="508749"/>
                  </a:lnTo>
                  <a:lnTo>
                    <a:pt x="2258060" y="633514"/>
                  </a:lnTo>
                  <a:lnTo>
                    <a:pt x="2474137" y="758278"/>
                  </a:lnTo>
                  <a:lnTo>
                    <a:pt x="2598890" y="974356"/>
                  </a:lnTo>
                  <a:lnTo>
                    <a:pt x="2723642" y="758266"/>
                  </a:lnTo>
                  <a:close/>
                </a:path>
                <a:path w="3155315" h="2223135">
                  <a:moveTo>
                    <a:pt x="2723642" y="508749"/>
                  </a:moveTo>
                  <a:lnTo>
                    <a:pt x="2598890" y="292658"/>
                  </a:lnTo>
                  <a:lnTo>
                    <a:pt x="2474137" y="508749"/>
                  </a:lnTo>
                  <a:lnTo>
                    <a:pt x="2723642" y="508749"/>
                  </a:lnTo>
                  <a:close/>
                </a:path>
                <a:path w="3155315" h="2223135">
                  <a:moveTo>
                    <a:pt x="2848318" y="0"/>
                  </a:moveTo>
                  <a:lnTo>
                    <a:pt x="2689263" y="0"/>
                  </a:lnTo>
                  <a:lnTo>
                    <a:pt x="2689263" y="218084"/>
                  </a:lnTo>
                  <a:lnTo>
                    <a:pt x="2848318" y="218084"/>
                  </a:lnTo>
                  <a:lnTo>
                    <a:pt x="2848318" y="0"/>
                  </a:lnTo>
                  <a:close/>
                </a:path>
                <a:path w="3155315" h="2223135">
                  <a:moveTo>
                    <a:pt x="2854820" y="2067610"/>
                  </a:moveTo>
                  <a:lnTo>
                    <a:pt x="2343581" y="2067610"/>
                  </a:lnTo>
                  <a:lnTo>
                    <a:pt x="2343581" y="2222995"/>
                  </a:lnTo>
                  <a:lnTo>
                    <a:pt x="2854820" y="2222995"/>
                  </a:lnTo>
                  <a:lnTo>
                    <a:pt x="2854820" y="2067610"/>
                  </a:lnTo>
                  <a:close/>
                </a:path>
                <a:path w="3155315" h="2223135">
                  <a:moveTo>
                    <a:pt x="2923565" y="1773135"/>
                  </a:moveTo>
                  <a:lnTo>
                    <a:pt x="2615717" y="1573225"/>
                  </a:lnTo>
                  <a:lnTo>
                    <a:pt x="2615717" y="1717421"/>
                  </a:lnTo>
                  <a:lnTo>
                    <a:pt x="2923565" y="1917344"/>
                  </a:lnTo>
                  <a:lnTo>
                    <a:pt x="2923565" y="1773135"/>
                  </a:lnTo>
                  <a:close/>
                </a:path>
                <a:path w="3155315" h="2223135">
                  <a:moveTo>
                    <a:pt x="2939719" y="633501"/>
                  </a:moveTo>
                  <a:lnTo>
                    <a:pt x="2723642" y="508749"/>
                  </a:lnTo>
                  <a:lnTo>
                    <a:pt x="2723642" y="758266"/>
                  </a:lnTo>
                  <a:lnTo>
                    <a:pt x="2939719" y="633501"/>
                  </a:lnTo>
                  <a:close/>
                </a:path>
                <a:path w="3155315" h="2223135">
                  <a:moveTo>
                    <a:pt x="2954337" y="1251889"/>
                  </a:moveTo>
                  <a:lnTo>
                    <a:pt x="2837332" y="1049464"/>
                  </a:lnTo>
                  <a:lnTo>
                    <a:pt x="2667393" y="1049464"/>
                  </a:lnTo>
                  <a:lnTo>
                    <a:pt x="2784398" y="1251889"/>
                  </a:lnTo>
                  <a:lnTo>
                    <a:pt x="2667393" y="1453896"/>
                  </a:lnTo>
                  <a:lnTo>
                    <a:pt x="2837332" y="1453896"/>
                  </a:lnTo>
                  <a:lnTo>
                    <a:pt x="2954337" y="1251889"/>
                  </a:lnTo>
                  <a:close/>
                </a:path>
                <a:path w="3155315" h="2223135">
                  <a:moveTo>
                    <a:pt x="3154896" y="2067623"/>
                  </a:moveTo>
                  <a:lnTo>
                    <a:pt x="3025241" y="2067623"/>
                  </a:lnTo>
                  <a:lnTo>
                    <a:pt x="3025241" y="2222995"/>
                  </a:lnTo>
                  <a:lnTo>
                    <a:pt x="3154896" y="2222995"/>
                  </a:lnTo>
                  <a:lnTo>
                    <a:pt x="3154896" y="2067623"/>
                  </a:lnTo>
                  <a:close/>
                </a:path>
                <a:path w="3155315" h="2223135">
                  <a:moveTo>
                    <a:pt x="3154896" y="1644332"/>
                  </a:moveTo>
                  <a:lnTo>
                    <a:pt x="2956560" y="1773135"/>
                  </a:lnTo>
                  <a:lnTo>
                    <a:pt x="2956560" y="1917331"/>
                  </a:lnTo>
                  <a:lnTo>
                    <a:pt x="3154896" y="1788528"/>
                  </a:lnTo>
                  <a:lnTo>
                    <a:pt x="3154896" y="1644332"/>
                  </a:lnTo>
                  <a:close/>
                </a:path>
                <a:path w="3155315" h="2223135">
                  <a:moveTo>
                    <a:pt x="3154896" y="1049477"/>
                  </a:moveTo>
                  <a:lnTo>
                    <a:pt x="3093224" y="1049477"/>
                  </a:lnTo>
                  <a:lnTo>
                    <a:pt x="3008249" y="1049477"/>
                  </a:lnTo>
                  <a:lnTo>
                    <a:pt x="3125254" y="1251889"/>
                  </a:lnTo>
                  <a:lnTo>
                    <a:pt x="3008249" y="1453908"/>
                  </a:lnTo>
                  <a:lnTo>
                    <a:pt x="3154896" y="1453908"/>
                  </a:lnTo>
                  <a:lnTo>
                    <a:pt x="3154896" y="1049477"/>
                  </a:lnTo>
                  <a:close/>
                </a:path>
                <a:path w="3155315" h="2223135">
                  <a:moveTo>
                    <a:pt x="3154896" y="509270"/>
                  </a:moveTo>
                  <a:lnTo>
                    <a:pt x="2939719" y="633501"/>
                  </a:lnTo>
                  <a:lnTo>
                    <a:pt x="3154896" y="757745"/>
                  </a:lnTo>
                  <a:lnTo>
                    <a:pt x="3154896" y="509270"/>
                  </a:lnTo>
                  <a:close/>
                </a:path>
                <a:path w="3155315" h="2223135">
                  <a:moveTo>
                    <a:pt x="3154896" y="0"/>
                  </a:moveTo>
                  <a:lnTo>
                    <a:pt x="3028378" y="0"/>
                  </a:lnTo>
                  <a:lnTo>
                    <a:pt x="3028378" y="218084"/>
                  </a:lnTo>
                  <a:lnTo>
                    <a:pt x="3154896" y="218084"/>
                  </a:lnTo>
                  <a:lnTo>
                    <a:pt x="3154896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6C9BACBC-7E8B-877E-1031-242400DACB07}"/>
                </a:ext>
              </a:extLst>
            </p:cNvPr>
            <p:cNvSpPr/>
            <p:nvPr/>
          </p:nvSpPr>
          <p:spPr>
            <a:xfrm>
              <a:off x="721945" y="564059"/>
              <a:ext cx="972819" cy="1159510"/>
            </a:xfrm>
            <a:custGeom>
              <a:avLst/>
              <a:gdLst/>
              <a:ahLst/>
              <a:cxnLst/>
              <a:rect l="l" t="t" r="r" b="b"/>
              <a:pathLst>
                <a:path w="972819" h="1159510">
                  <a:moveTo>
                    <a:pt x="972261" y="0"/>
                  </a:moveTo>
                  <a:lnTo>
                    <a:pt x="115925" y="0"/>
                  </a:lnTo>
                  <a:lnTo>
                    <a:pt x="70798" y="9110"/>
                  </a:lnTo>
                  <a:lnTo>
                    <a:pt x="33950" y="33955"/>
                  </a:lnTo>
                  <a:lnTo>
                    <a:pt x="9108" y="70803"/>
                  </a:lnTo>
                  <a:lnTo>
                    <a:pt x="0" y="115925"/>
                  </a:lnTo>
                  <a:lnTo>
                    <a:pt x="0" y="1043381"/>
                  </a:lnTo>
                  <a:lnTo>
                    <a:pt x="9108" y="1088508"/>
                  </a:lnTo>
                  <a:lnTo>
                    <a:pt x="33950" y="1125356"/>
                  </a:lnTo>
                  <a:lnTo>
                    <a:pt x="70798" y="1150198"/>
                  </a:lnTo>
                  <a:lnTo>
                    <a:pt x="115925" y="1159306"/>
                  </a:lnTo>
                  <a:lnTo>
                    <a:pt x="972261" y="1159306"/>
                  </a:lnTo>
                  <a:lnTo>
                    <a:pt x="97226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532E3DD-8B21-78DF-5D78-C3D054A59E0A}"/>
                </a:ext>
              </a:extLst>
            </p:cNvPr>
            <p:cNvSpPr/>
            <p:nvPr/>
          </p:nvSpPr>
          <p:spPr>
            <a:xfrm>
              <a:off x="1694205" y="564070"/>
              <a:ext cx="2552065" cy="1159510"/>
            </a:xfrm>
            <a:custGeom>
              <a:avLst/>
              <a:gdLst/>
              <a:ahLst/>
              <a:cxnLst/>
              <a:rect l="l" t="t" r="r" b="b"/>
              <a:pathLst>
                <a:path w="2552065" h="1159510">
                  <a:moveTo>
                    <a:pt x="2552052" y="115925"/>
                  </a:moveTo>
                  <a:lnTo>
                    <a:pt x="2542933" y="70789"/>
                  </a:lnTo>
                  <a:lnTo>
                    <a:pt x="2518092" y="33947"/>
                  </a:lnTo>
                  <a:lnTo>
                    <a:pt x="2481237" y="9105"/>
                  </a:lnTo>
                  <a:lnTo>
                    <a:pt x="2436126" y="0"/>
                  </a:lnTo>
                  <a:lnTo>
                    <a:pt x="2146300" y="0"/>
                  </a:lnTo>
                  <a:lnTo>
                    <a:pt x="0" y="0"/>
                  </a:lnTo>
                  <a:lnTo>
                    <a:pt x="0" y="1159306"/>
                  </a:lnTo>
                  <a:lnTo>
                    <a:pt x="2146287" y="1159306"/>
                  </a:lnTo>
                  <a:lnTo>
                    <a:pt x="2436126" y="1159306"/>
                  </a:lnTo>
                  <a:lnTo>
                    <a:pt x="2481237" y="1150200"/>
                  </a:lnTo>
                  <a:lnTo>
                    <a:pt x="2518092" y="1125359"/>
                  </a:lnTo>
                  <a:lnTo>
                    <a:pt x="2542933" y="1088504"/>
                  </a:lnTo>
                  <a:lnTo>
                    <a:pt x="2552052" y="1043381"/>
                  </a:lnTo>
                  <a:lnTo>
                    <a:pt x="2552052" y="736930"/>
                  </a:lnTo>
                  <a:lnTo>
                    <a:pt x="2552052" y="505066"/>
                  </a:lnTo>
                  <a:lnTo>
                    <a:pt x="2552052" y="115925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BEAF2607-2573-D5A2-06F2-135120795C2E}"/>
                </a:ext>
              </a:extLst>
            </p:cNvPr>
            <p:cNvSpPr/>
            <p:nvPr/>
          </p:nvSpPr>
          <p:spPr>
            <a:xfrm>
              <a:off x="3840505" y="1069141"/>
              <a:ext cx="86360" cy="232410"/>
            </a:xfrm>
            <a:custGeom>
              <a:avLst/>
              <a:gdLst/>
              <a:ahLst/>
              <a:cxnLst/>
              <a:rect l="l" t="t" r="r" b="b"/>
              <a:pathLst>
                <a:path w="86360" h="232409">
                  <a:moveTo>
                    <a:pt x="1860" y="0"/>
                  </a:moveTo>
                  <a:lnTo>
                    <a:pt x="0" y="0"/>
                  </a:lnTo>
                  <a:lnTo>
                    <a:pt x="0" y="231863"/>
                  </a:lnTo>
                  <a:lnTo>
                    <a:pt x="1860" y="231863"/>
                  </a:lnTo>
                  <a:lnTo>
                    <a:pt x="86086" y="11592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38E2F96A-15A2-2A69-7CE3-40D5F0F043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9558" y="1069141"/>
              <a:ext cx="171805" cy="231863"/>
            </a:xfrm>
            <a:prstGeom prst="rect">
              <a:avLst/>
            </a:prstGeom>
          </p:spPr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BA499A17-11F9-3D29-DF49-FB87DF9ACB4B}"/>
                </a:ext>
              </a:extLst>
            </p:cNvPr>
            <p:cNvSpPr/>
            <p:nvPr/>
          </p:nvSpPr>
          <p:spPr>
            <a:xfrm>
              <a:off x="4143185" y="1069140"/>
              <a:ext cx="103505" cy="232410"/>
            </a:xfrm>
            <a:custGeom>
              <a:avLst/>
              <a:gdLst/>
              <a:ahLst/>
              <a:cxnLst/>
              <a:rect l="l" t="t" r="r" b="b"/>
              <a:pathLst>
                <a:path w="103504" h="232409">
                  <a:moveTo>
                    <a:pt x="103071" y="0"/>
                  </a:moveTo>
                  <a:lnTo>
                    <a:pt x="0" y="0"/>
                  </a:lnTo>
                  <a:lnTo>
                    <a:pt x="84239" y="115938"/>
                  </a:lnTo>
                  <a:lnTo>
                    <a:pt x="0" y="231863"/>
                  </a:lnTo>
                  <a:lnTo>
                    <a:pt x="103071" y="231863"/>
                  </a:lnTo>
                  <a:lnTo>
                    <a:pt x="10307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49B2DC89-78E0-65FF-11C0-0991E3CD6DBD}"/>
                </a:ext>
              </a:extLst>
            </p:cNvPr>
            <p:cNvSpPr/>
            <p:nvPr/>
          </p:nvSpPr>
          <p:spPr>
            <a:xfrm>
              <a:off x="3840505" y="1491513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10">
                  <a:moveTo>
                    <a:pt x="405752" y="0"/>
                  </a:moveTo>
                  <a:lnTo>
                    <a:pt x="0" y="0"/>
                  </a:lnTo>
                  <a:lnTo>
                    <a:pt x="0" y="231851"/>
                  </a:lnTo>
                  <a:lnTo>
                    <a:pt x="289813" y="231851"/>
                  </a:lnTo>
                  <a:lnTo>
                    <a:pt x="334943" y="222742"/>
                  </a:lnTo>
                  <a:lnTo>
                    <a:pt x="371795" y="197902"/>
                  </a:lnTo>
                  <a:lnTo>
                    <a:pt x="396641" y="161058"/>
                  </a:lnTo>
                  <a:lnTo>
                    <a:pt x="405752" y="115938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F53501AB-F167-AB30-5EE8-9EDC7962F3E3}"/>
                </a:ext>
              </a:extLst>
            </p:cNvPr>
            <p:cNvSpPr/>
            <p:nvPr/>
          </p:nvSpPr>
          <p:spPr>
            <a:xfrm>
              <a:off x="3840505" y="1578457"/>
              <a:ext cx="405765" cy="58419"/>
            </a:xfrm>
            <a:custGeom>
              <a:avLst/>
              <a:gdLst/>
              <a:ahLst/>
              <a:cxnLst/>
              <a:rect l="l" t="t" r="r" b="b"/>
              <a:pathLst>
                <a:path w="405764" h="58419">
                  <a:moveTo>
                    <a:pt x="44792" y="0"/>
                  </a:moveTo>
                  <a:lnTo>
                    <a:pt x="0" y="0"/>
                  </a:lnTo>
                  <a:lnTo>
                    <a:pt x="0" y="57975"/>
                  </a:lnTo>
                  <a:lnTo>
                    <a:pt x="44792" y="57975"/>
                  </a:lnTo>
                  <a:lnTo>
                    <a:pt x="44792" y="0"/>
                  </a:lnTo>
                  <a:close/>
                </a:path>
                <a:path w="405764" h="58419">
                  <a:moveTo>
                    <a:pt x="297738" y="0"/>
                  </a:moveTo>
                  <a:lnTo>
                    <a:pt x="108026" y="0"/>
                  </a:lnTo>
                  <a:lnTo>
                    <a:pt x="108026" y="57975"/>
                  </a:lnTo>
                  <a:lnTo>
                    <a:pt x="297738" y="57975"/>
                  </a:lnTo>
                  <a:lnTo>
                    <a:pt x="297738" y="0"/>
                  </a:lnTo>
                  <a:close/>
                </a:path>
                <a:path w="405764" h="58419">
                  <a:moveTo>
                    <a:pt x="405752" y="0"/>
                  </a:moveTo>
                  <a:lnTo>
                    <a:pt x="360959" y="0"/>
                  </a:lnTo>
                  <a:lnTo>
                    <a:pt x="360959" y="57975"/>
                  </a:lnTo>
                  <a:lnTo>
                    <a:pt x="399897" y="57975"/>
                  </a:lnTo>
                  <a:lnTo>
                    <a:pt x="405752" y="28994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276D216C-02EF-CC81-DFCB-CFE7F16274B6}"/>
                </a:ext>
              </a:extLst>
            </p:cNvPr>
            <p:cNvSpPr/>
            <p:nvPr/>
          </p:nvSpPr>
          <p:spPr>
            <a:xfrm>
              <a:off x="3840505" y="1297406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09">
                  <a:moveTo>
                    <a:pt x="0" y="231863"/>
                  </a:moveTo>
                  <a:lnTo>
                    <a:pt x="0" y="0"/>
                  </a:lnTo>
                  <a:lnTo>
                    <a:pt x="405752" y="0"/>
                  </a:lnTo>
                  <a:lnTo>
                    <a:pt x="405752" y="231863"/>
                  </a:lnTo>
                  <a:lnTo>
                    <a:pt x="0" y="231863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41BC33-9AAC-A229-4563-C1E5E053C4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505" y="1348314"/>
              <a:ext cx="405752" cy="16230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83A7E4C1-B7FE-3203-6B27-0A5BBB8516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505" y="563880"/>
              <a:ext cx="405752" cy="232410"/>
            </a:xfrm>
            <a:prstGeom prst="rect">
              <a:avLst/>
            </a:prstGeom>
          </p:spPr>
        </p:pic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CCCC0CB7-F69C-3B64-2870-41EDCA170C53}"/>
                </a:ext>
              </a:extLst>
            </p:cNvPr>
            <p:cNvSpPr/>
            <p:nvPr/>
          </p:nvSpPr>
          <p:spPr>
            <a:xfrm>
              <a:off x="3840505" y="795921"/>
              <a:ext cx="405765" cy="278765"/>
            </a:xfrm>
            <a:custGeom>
              <a:avLst/>
              <a:gdLst/>
              <a:ahLst/>
              <a:cxnLst/>
              <a:rect l="l" t="t" r="r" b="b"/>
              <a:pathLst>
                <a:path w="405764" h="278765">
                  <a:moveTo>
                    <a:pt x="405752" y="0"/>
                  </a:moveTo>
                  <a:lnTo>
                    <a:pt x="405752" y="278231"/>
                  </a:lnTo>
                  <a:lnTo>
                    <a:pt x="0" y="278231"/>
                  </a:lnTo>
                  <a:lnTo>
                    <a:pt x="0" y="0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F241CAD7-D009-9AFB-D49C-3A4DB6F4846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0505" y="807515"/>
              <a:ext cx="405752" cy="255049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9D66862F-6C2D-DAC3-1540-D34D3842E24A}"/>
                </a:ext>
              </a:extLst>
            </p:cNvPr>
            <p:cNvSpPr/>
            <p:nvPr/>
          </p:nvSpPr>
          <p:spPr>
            <a:xfrm>
              <a:off x="895050" y="888820"/>
              <a:ext cx="626110" cy="509905"/>
            </a:xfrm>
            <a:custGeom>
              <a:avLst/>
              <a:gdLst/>
              <a:ahLst/>
              <a:cxnLst/>
              <a:rect l="l" t="t" r="r" b="b"/>
              <a:pathLst>
                <a:path w="626110" h="509905">
                  <a:moveTo>
                    <a:pt x="157391" y="306400"/>
                  </a:moveTo>
                  <a:lnTo>
                    <a:pt x="63792" y="306400"/>
                  </a:lnTo>
                  <a:lnTo>
                    <a:pt x="78663" y="354215"/>
                  </a:lnTo>
                  <a:lnTo>
                    <a:pt x="102173" y="397482"/>
                  </a:lnTo>
                  <a:lnTo>
                    <a:pt x="133298" y="435179"/>
                  </a:lnTo>
                  <a:lnTo>
                    <a:pt x="171015" y="466280"/>
                  </a:lnTo>
                  <a:lnTo>
                    <a:pt x="214301" y="489763"/>
                  </a:lnTo>
                  <a:lnTo>
                    <a:pt x="262132" y="504603"/>
                  </a:lnTo>
                  <a:lnTo>
                    <a:pt x="313486" y="509778"/>
                  </a:lnTo>
                  <a:lnTo>
                    <a:pt x="364826" y="504603"/>
                  </a:lnTo>
                  <a:lnTo>
                    <a:pt x="412648" y="489763"/>
                  </a:lnTo>
                  <a:lnTo>
                    <a:pt x="455927" y="466280"/>
                  </a:lnTo>
                  <a:lnTo>
                    <a:pt x="493640" y="435179"/>
                  </a:lnTo>
                  <a:lnTo>
                    <a:pt x="506716" y="419341"/>
                  </a:lnTo>
                  <a:lnTo>
                    <a:pt x="313486" y="419341"/>
                  </a:lnTo>
                  <a:lnTo>
                    <a:pt x="261416" y="410915"/>
                  </a:lnTo>
                  <a:lnTo>
                    <a:pt x="216241" y="387459"/>
                  </a:lnTo>
                  <a:lnTo>
                    <a:pt x="180664" y="351709"/>
                  </a:lnTo>
                  <a:lnTo>
                    <a:pt x="157391" y="306400"/>
                  </a:lnTo>
                  <a:close/>
                </a:path>
                <a:path w="626110" h="509905">
                  <a:moveTo>
                    <a:pt x="563143" y="306400"/>
                  </a:moveTo>
                  <a:lnTo>
                    <a:pt x="469620" y="306400"/>
                  </a:lnTo>
                  <a:lnTo>
                    <a:pt x="446331" y="351709"/>
                  </a:lnTo>
                  <a:lnTo>
                    <a:pt x="410737" y="387459"/>
                  </a:lnTo>
                  <a:lnTo>
                    <a:pt x="365550" y="410915"/>
                  </a:lnTo>
                  <a:lnTo>
                    <a:pt x="313486" y="419341"/>
                  </a:lnTo>
                  <a:lnTo>
                    <a:pt x="506716" y="419341"/>
                  </a:lnTo>
                  <a:lnTo>
                    <a:pt x="524763" y="397482"/>
                  </a:lnTo>
                  <a:lnTo>
                    <a:pt x="548272" y="354215"/>
                  </a:lnTo>
                  <a:lnTo>
                    <a:pt x="563143" y="306400"/>
                  </a:lnTo>
                  <a:close/>
                </a:path>
                <a:path w="626110" h="509905">
                  <a:moveTo>
                    <a:pt x="626033" y="203542"/>
                  </a:moveTo>
                  <a:lnTo>
                    <a:pt x="0" y="203542"/>
                  </a:lnTo>
                  <a:lnTo>
                    <a:pt x="0" y="306400"/>
                  </a:lnTo>
                  <a:lnTo>
                    <a:pt x="626033" y="306400"/>
                  </a:lnTo>
                  <a:lnTo>
                    <a:pt x="626033" y="203542"/>
                  </a:lnTo>
                  <a:close/>
                </a:path>
                <a:path w="626110" h="509905">
                  <a:moveTo>
                    <a:pt x="313486" y="0"/>
                  </a:moveTo>
                  <a:lnTo>
                    <a:pt x="262106" y="5180"/>
                  </a:lnTo>
                  <a:lnTo>
                    <a:pt x="214252" y="20036"/>
                  </a:lnTo>
                  <a:lnTo>
                    <a:pt x="170949" y="43542"/>
                  </a:lnTo>
                  <a:lnTo>
                    <a:pt x="133223" y="74672"/>
                  </a:lnTo>
                  <a:lnTo>
                    <a:pt x="102098" y="112399"/>
                  </a:lnTo>
                  <a:lnTo>
                    <a:pt x="78599" y="155698"/>
                  </a:lnTo>
                  <a:lnTo>
                    <a:pt x="63753" y="203542"/>
                  </a:lnTo>
                  <a:lnTo>
                    <a:pt x="157327" y="203542"/>
                  </a:lnTo>
                  <a:lnTo>
                    <a:pt x="180573" y="158177"/>
                  </a:lnTo>
                  <a:lnTo>
                    <a:pt x="216157" y="122378"/>
                  </a:lnTo>
                  <a:lnTo>
                    <a:pt x="261365" y="98888"/>
                  </a:lnTo>
                  <a:lnTo>
                    <a:pt x="313486" y="90449"/>
                  </a:lnTo>
                  <a:lnTo>
                    <a:pt x="506730" y="90449"/>
                  </a:lnTo>
                  <a:lnTo>
                    <a:pt x="493715" y="74672"/>
                  </a:lnTo>
                  <a:lnTo>
                    <a:pt x="455992" y="43542"/>
                  </a:lnTo>
                  <a:lnTo>
                    <a:pt x="412696" y="20036"/>
                  </a:lnTo>
                  <a:lnTo>
                    <a:pt x="364852" y="5180"/>
                  </a:lnTo>
                  <a:lnTo>
                    <a:pt x="313486" y="0"/>
                  </a:lnTo>
                  <a:close/>
                </a:path>
                <a:path w="626110" h="509905">
                  <a:moveTo>
                    <a:pt x="506730" y="90449"/>
                  </a:moveTo>
                  <a:lnTo>
                    <a:pt x="313486" y="90449"/>
                  </a:lnTo>
                  <a:lnTo>
                    <a:pt x="365599" y="98888"/>
                  </a:lnTo>
                  <a:lnTo>
                    <a:pt x="410816" y="122378"/>
                  </a:lnTo>
                  <a:lnTo>
                    <a:pt x="446417" y="158177"/>
                  </a:lnTo>
                  <a:lnTo>
                    <a:pt x="469684" y="203542"/>
                  </a:lnTo>
                  <a:lnTo>
                    <a:pt x="563181" y="203542"/>
                  </a:lnTo>
                  <a:lnTo>
                    <a:pt x="548335" y="155698"/>
                  </a:lnTo>
                  <a:lnTo>
                    <a:pt x="524838" y="112399"/>
                  </a:lnTo>
                  <a:lnTo>
                    <a:pt x="506730" y="90449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EA592EA-BCFE-A7F4-BAA0-C07B8C7E17B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573" y="776843"/>
              <a:ext cx="265894" cy="200629"/>
            </a:xfrm>
            <a:prstGeom prst="rect">
              <a:avLst/>
            </a:prstGeom>
          </p:spPr>
        </p:pic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A695B1AB-6F2E-CEB4-F1A7-6FDB49DE4637}"/>
                </a:ext>
              </a:extLst>
            </p:cNvPr>
            <p:cNvSpPr/>
            <p:nvPr/>
          </p:nvSpPr>
          <p:spPr>
            <a:xfrm>
              <a:off x="1834565" y="780681"/>
              <a:ext cx="1053465" cy="727075"/>
            </a:xfrm>
            <a:custGeom>
              <a:avLst/>
              <a:gdLst/>
              <a:ahLst/>
              <a:cxnLst/>
              <a:rect l="l" t="t" r="r" b="b"/>
              <a:pathLst>
                <a:path w="1053464" h="727075">
                  <a:moveTo>
                    <a:pt x="140144" y="530021"/>
                  </a:moveTo>
                  <a:lnTo>
                    <a:pt x="18249" y="530021"/>
                  </a:lnTo>
                  <a:lnTo>
                    <a:pt x="18249" y="561771"/>
                  </a:lnTo>
                  <a:lnTo>
                    <a:pt x="18249" y="606221"/>
                  </a:lnTo>
                  <a:lnTo>
                    <a:pt x="18249" y="637971"/>
                  </a:lnTo>
                  <a:lnTo>
                    <a:pt x="18249" y="726871"/>
                  </a:lnTo>
                  <a:lnTo>
                    <a:pt x="54762" y="726871"/>
                  </a:lnTo>
                  <a:lnTo>
                    <a:pt x="54762" y="637971"/>
                  </a:lnTo>
                  <a:lnTo>
                    <a:pt x="119837" y="637971"/>
                  </a:lnTo>
                  <a:lnTo>
                    <a:pt x="119837" y="606221"/>
                  </a:lnTo>
                  <a:lnTo>
                    <a:pt x="54762" y="606221"/>
                  </a:lnTo>
                  <a:lnTo>
                    <a:pt x="54762" y="561771"/>
                  </a:lnTo>
                  <a:lnTo>
                    <a:pt x="140144" y="561771"/>
                  </a:lnTo>
                  <a:lnTo>
                    <a:pt x="140144" y="530021"/>
                  </a:lnTo>
                  <a:close/>
                </a:path>
                <a:path w="1053464" h="727075">
                  <a:moveTo>
                    <a:pt x="156629" y="264972"/>
                  </a:moveTo>
                  <a:lnTo>
                    <a:pt x="0" y="264972"/>
                  </a:lnTo>
                  <a:lnTo>
                    <a:pt x="0" y="297992"/>
                  </a:lnTo>
                  <a:lnTo>
                    <a:pt x="60058" y="297992"/>
                  </a:lnTo>
                  <a:lnTo>
                    <a:pt x="60058" y="461822"/>
                  </a:lnTo>
                  <a:lnTo>
                    <a:pt x="96570" y="461822"/>
                  </a:lnTo>
                  <a:lnTo>
                    <a:pt x="96570" y="297992"/>
                  </a:lnTo>
                  <a:lnTo>
                    <a:pt x="156629" y="297992"/>
                  </a:lnTo>
                  <a:lnTo>
                    <a:pt x="156629" y="264972"/>
                  </a:lnTo>
                  <a:close/>
                </a:path>
                <a:path w="1053464" h="727075">
                  <a:moveTo>
                    <a:pt x="348030" y="461391"/>
                  </a:moveTo>
                  <a:lnTo>
                    <a:pt x="288404" y="376885"/>
                  </a:lnTo>
                  <a:lnTo>
                    <a:pt x="283845" y="370420"/>
                  </a:lnTo>
                  <a:lnTo>
                    <a:pt x="299389" y="362267"/>
                  </a:lnTo>
                  <a:lnTo>
                    <a:pt x="310311" y="350697"/>
                  </a:lnTo>
                  <a:lnTo>
                    <a:pt x="312978" y="344805"/>
                  </a:lnTo>
                  <a:lnTo>
                    <a:pt x="316763" y="336473"/>
                  </a:lnTo>
                  <a:lnTo>
                    <a:pt x="318884" y="320370"/>
                  </a:lnTo>
                  <a:lnTo>
                    <a:pt x="315010" y="298551"/>
                  </a:lnTo>
                  <a:lnTo>
                    <a:pt x="313194" y="295922"/>
                  </a:lnTo>
                  <a:lnTo>
                    <a:pt x="302882" y="280987"/>
                  </a:lnTo>
                  <a:lnTo>
                    <a:pt x="282371" y="269633"/>
                  </a:lnTo>
                  <a:lnTo>
                    <a:pt x="282371" y="320065"/>
                  </a:lnTo>
                  <a:lnTo>
                    <a:pt x="280390" y="330517"/>
                  </a:lnTo>
                  <a:lnTo>
                    <a:pt x="274421" y="338289"/>
                  </a:lnTo>
                  <a:lnTo>
                    <a:pt x="264490" y="343141"/>
                  </a:lnTo>
                  <a:lnTo>
                    <a:pt x="250571" y="344805"/>
                  </a:lnTo>
                  <a:lnTo>
                    <a:pt x="230263" y="344805"/>
                  </a:lnTo>
                  <a:lnTo>
                    <a:pt x="230263" y="295922"/>
                  </a:lnTo>
                  <a:lnTo>
                    <a:pt x="246456" y="295922"/>
                  </a:lnTo>
                  <a:lnTo>
                    <a:pt x="261391" y="297129"/>
                  </a:lnTo>
                  <a:lnTo>
                    <a:pt x="272694" y="301155"/>
                  </a:lnTo>
                  <a:lnTo>
                    <a:pt x="279869" y="308597"/>
                  </a:lnTo>
                  <a:lnTo>
                    <a:pt x="282371" y="320065"/>
                  </a:lnTo>
                  <a:lnTo>
                    <a:pt x="282371" y="269633"/>
                  </a:lnTo>
                  <a:lnTo>
                    <a:pt x="281749" y="269278"/>
                  </a:lnTo>
                  <a:lnTo>
                    <a:pt x="250875" y="265010"/>
                  </a:lnTo>
                  <a:lnTo>
                    <a:pt x="193751" y="265010"/>
                  </a:lnTo>
                  <a:lnTo>
                    <a:pt x="193751" y="461391"/>
                  </a:lnTo>
                  <a:lnTo>
                    <a:pt x="230263" y="461391"/>
                  </a:lnTo>
                  <a:lnTo>
                    <a:pt x="230263" y="376885"/>
                  </a:lnTo>
                  <a:lnTo>
                    <a:pt x="245275" y="376885"/>
                  </a:lnTo>
                  <a:lnTo>
                    <a:pt x="304749" y="461391"/>
                  </a:lnTo>
                  <a:lnTo>
                    <a:pt x="348030" y="461391"/>
                  </a:lnTo>
                  <a:close/>
                </a:path>
                <a:path w="1053464" h="727075">
                  <a:moveTo>
                    <a:pt x="417537" y="162560"/>
                  </a:moveTo>
                  <a:lnTo>
                    <a:pt x="330682" y="162560"/>
                  </a:lnTo>
                  <a:lnTo>
                    <a:pt x="330682" y="0"/>
                  </a:lnTo>
                  <a:lnTo>
                    <a:pt x="294170" y="0"/>
                  </a:lnTo>
                  <a:lnTo>
                    <a:pt x="294170" y="162560"/>
                  </a:lnTo>
                  <a:lnTo>
                    <a:pt x="294170" y="196850"/>
                  </a:lnTo>
                  <a:lnTo>
                    <a:pt x="417537" y="196850"/>
                  </a:lnTo>
                  <a:lnTo>
                    <a:pt x="417537" y="162560"/>
                  </a:lnTo>
                  <a:close/>
                </a:path>
                <a:path w="1053464" h="727075">
                  <a:moveTo>
                    <a:pt x="548563" y="461403"/>
                  </a:moveTo>
                  <a:lnTo>
                    <a:pt x="531456" y="418998"/>
                  </a:lnTo>
                  <a:lnTo>
                    <a:pt x="518401" y="386613"/>
                  </a:lnTo>
                  <a:lnTo>
                    <a:pt x="487883" y="310946"/>
                  </a:lnTo>
                  <a:lnTo>
                    <a:pt x="480847" y="293497"/>
                  </a:lnTo>
                  <a:lnTo>
                    <a:pt x="480847" y="386613"/>
                  </a:lnTo>
                  <a:lnTo>
                    <a:pt x="425196" y="386613"/>
                  </a:lnTo>
                  <a:lnTo>
                    <a:pt x="452577" y="310946"/>
                  </a:lnTo>
                  <a:lnTo>
                    <a:pt x="480847" y="386613"/>
                  </a:lnTo>
                  <a:lnTo>
                    <a:pt x="480847" y="293497"/>
                  </a:lnTo>
                  <a:lnTo>
                    <a:pt x="469366" y="265010"/>
                  </a:lnTo>
                  <a:lnTo>
                    <a:pt x="435508" y="265010"/>
                  </a:lnTo>
                  <a:lnTo>
                    <a:pt x="358952" y="461403"/>
                  </a:lnTo>
                  <a:lnTo>
                    <a:pt x="398119" y="461403"/>
                  </a:lnTo>
                  <a:lnTo>
                    <a:pt x="413423" y="418998"/>
                  </a:lnTo>
                  <a:lnTo>
                    <a:pt x="492620" y="418998"/>
                  </a:lnTo>
                  <a:lnTo>
                    <a:pt x="508533" y="461403"/>
                  </a:lnTo>
                  <a:lnTo>
                    <a:pt x="548563" y="461403"/>
                  </a:lnTo>
                  <a:close/>
                </a:path>
                <a:path w="1053464" h="727075">
                  <a:moveTo>
                    <a:pt x="724954" y="265010"/>
                  </a:moveTo>
                  <a:lnTo>
                    <a:pt x="685507" y="265010"/>
                  </a:lnTo>
                  <a:lnTo>
                    <a:pt x="634860" y="411035"/>
                  </a:lnTo>
                  <a:lnTo>
                    <a:pt x="583031" y="265010"/>
                  </a:lnTo>
                  <a:lnTo>
                    <a:pt x="543001" y="265010"/>
                  </a:lnTo>
                  <a:lnTo>
                    <a:pt x="616902" y="461391"/>
                  </a:lnTo>
                  <a:lnTo>
                    <a:pt x="652830" y="461391"/>
                  </a:lnTo>
                  <a:lnTo>
                    <a:pt x="724954" y="265010"/>
                  </a:lnTo>
                  <a:close/>
                </a:path>
                <a:path w="1053464" h="727075">
                  <a:moveTo>
                    <a:pt x="888682" y="428840"/>
                  </a:moveTo>
                  <a:lnTo>
                    <a:pt x="795921" y="428840"/>
                  </a:lnTo>
                  <a:lnTo>
                    <a:pt x="795921" y="372960"/>
                  </a:lnTo>
                  <a:lnTo>
                    <a:pt x="863942" y="372960"/>
                  </a:lnTo>
                  <a:lnTo>
                    <a:pt x="863942" y="339940"/>
                  </a:lnTo>
                  <a:lnTo>
                    <a:pt x="795921" y="339940"/>
                  </a:lnTo>
                  <a:lnTo>
                    <a:pt x="795921" y="296760"/>
                  </a:lnTo>
                  <a:lnTo>
                    <a:pt x="883373" y="296760"/>
                  </a:lnTo>
                  <a:lnTo>
                    <a:pt x="883373" y="265010"/>
                  </a:lnTo>
                  <a:lnTo>
                    <a:pt x="759421" y="265010"/>
                  </a:lnTo>
                  <a:lnTo>
                    <a:pt x="759421" y="296760"/>
                  </a:lnTo>
                  <a:lnTo>
                    <a:pt x="759421" y="339940"/>
                  </a:lnTo>
                  <a:lnTo>
                    <a:pt x="759421" y="372960"/>
                  </a:lnTo>
                  <a:lnTo>
                    <a:pt x="759421" y="428840"/>
                  </a:lnTo>
                  <a:lnTo>
                    <a:pt x="759421" y="461860"/>
                  </a:lnTo>
                  <a:lnTo>
                    <a:pt x="888682" y="461860"/>
                  </a:lnTo>
                  <a:lnTo>
                    <a:pt x="888682" y="428840"/>
                  </a:lnTo>
                  <a:close/>
                </a:path>
                <a:path w="1053464" h="727075">
                  <a:moveTo>
                    <a:pt x="1052995" y="427570"/>
                  </a:moveTo>
                  <a:lnTo>
                    <a:pt x="966127" y="427570"/>
                  </a:lnTo>
                  <a:lnTo>
                    <a:pt x="966127" y="265010"/>
                  </a:lnTo>
                  <a:lnTo>
                    <a:pt x="929627" y="265010"/>
                  </a:lnTo>
                  <a:lnTo>
                    <a:pt x="929627" y="427570"/>
                  </a:lnTo>
                  <a:lnTo>
                    <a:pt x="929627" y="461860"/>
                  </a:lnTo>
                  <a:lnTo>
                    <a:pt x="1052995" y="461860"/>
                  </a:lnTo>
                  <a:lnTo>
                    <a:pt x="1052995" y="42757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4E93A3EF-5C1D-C0BF-BD76-EA58DA0A93A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466" y="1306879"/>
              <a:ext cx="208749" cy="203733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7A5D05DB-52F8-782C-D70E-BE39F3146D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8005" y="1310701"/>
              <a:ext cx="154266" cy="196380"/>
            </a:xfrm>
            <a:prstGeom prst="rect">
              <a:avLst/>
            </a:prstGeom>
          </p:spPr>
        </p:pic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D6E80F5D-8189-0D7E-C752-7E491233F7A2}"/>
                </a:ext>
              </a:extLst>
            </p:cNvPr>
            <p:cNvSpPr/>
            <p:nvPr/>
          </p:nvSpPr>
          <p:spPr>
            <a:xfrm>
              <a:off x="2524493" y="1310703"/>
              <a:ext cx="541020" cy="196850"/>
            </a:xfrm>
            <a:custGeom>
              <a:avLst/>
              <a:gdLst/>
              <a:ahLst/>
              <a:cxnLst/>
              <a:rect l="l" t="t" r="r" b="b"/>
              <a:pathLst>
                <a:path w="541019" h="196850">
                  <a:moveTo>
                    <a:pt x="123367" y="162560"/>
                  </a:moveTo>
                  <a:lnTo>
                    <a:pt x="36512" y="162560"/>
                  </a:lnTo>
                  <a:lnTo>
                    <a:pt x="36512" y="0"/>
                  </a:lnTo>
                  <a:lnTo>
                    <a:pt x="0" y="0"/>
                  </a:lnTo>
                  <a:lnTo>
                    <a:pt x="0" y="162560"/>
                  </a:lnTo>
                  <a:lnTo>
                    <a:pt x="0" y="196850"/>
                  </a:lnTo>
                  <a:lnTo>
                    <a:pt x="123367" y="196850"/>
                  </a:lnTo>
                  <a:lnTo>
                    <a:pt x="123367" y="162560"/>
                  </a:lnTo>
                  <a:close/>
                </a:path>
                <a:path w="541019" h="196850">
                  <a:moveTo>
                    <a:pt x="196989" y="0"/>
                  </a:moveTo>
                  <a:lnTo>
                    <a:pt x="160489" y="0"/>
                  </a:lnTo>
                  <a:lnTo>
                    <a:pt x="160489" y="196380"/>
                  </a:lnTo>
                  <a:lnTo>
                    <a:pt x="196989" y="196380"/>
                  </a:lnTo>
                  <a:lnTo>
                    <a:pt x="196989" y="0"/>
                  </a:lnTo>
                  <a:close/>
                </a:path>
                <a:path w="541019" h="196850">
                  <a:moveTo>
                    <a:pt x="374243" y="0"/>
                  </a:moveTo>
                  <a:lnTo>
                    <a:pt x="252349" y="0"/>
                  </a:lnTo>
                  <a:lnTo>
                    <a:pt x="252349" y="31750"/>
                  </a:lnTo>
                  <a:lnTo>
                    <a:pt x="252349" y="76200"/>
                  </a:lnTo>
                  <a:lnTo>
                    <a:pt x="252349" y="107950"/>
                  </a:lnTo>
                  <a:lnTo>
                    <a:pt x="252349" y="196850"/>
                  </a:lnTo>
                  <a:lnTo>
                    <a:pt x="288861" y="196850"/>
                  </a:lnTo>
                  <a:lnTo>
                    <a:pt x="288861" y="107950"/>
                  </a:lnTo>
                  <a:lnTo>
                    <a:pt x="353936" y="107950"/>
                  </a:lnTo>
                  <a:lnTo>
                    <a:pt x="353936" y="76200"/>
                  </a:lnTo>
                  <a:lnTo>
                    <a:pt x="288861" y="76200"/>
                  </a:lnTo>
                  <a:lnTo>
                    <a:pt x="288861" y="31750"/>
                  </a:lnTo>
                  <a:lnTo>
                    <a:pt x="374243" y="31750"/>
                  </a:lnTo>
                  <a:lnTo>
                    <a:pt x="374243" y="0"/>
                  </a:lnTo>
                  <a:close/>
                </a:path>
                <a:path w="541019" h="196850">
                  <a:moveTo>
                    <a:pt x="540613" y="163830"/>
                  </a:moveTo>
                  <a:lnTo>
                    <a:pt x="447865" y="163830"/>
                  </a:lnTo>
                  <a:lnTo>
                    <a:pt x="447865" y="107950"/>
                  </a:lnTo>
                  <a:lnTo>
                    <a:pt x="515886" y="107950"/>
                  </a:lnTo>
                  <a:lnTo>
                    <a:pt x="515886" y="74930"/>
                  </a:lnTo>
                  <a:lnTo>
                    <a:pt x="447865" y="74930"/>
                  </a:lnTo>
                  <a:lnTo>
                    <a:pt x="447865" y="31750"/>
                  </a:lnTo>
                  <a:lnTo>
                    <a:pt x="535317" y="31750"/>
                  </a:lnTo>
                  <a:lnTo>
                    <a:pt x="535317" y="0"/>
                  </a:lnTo>
                  <a:lnTo>
                    <a:pt x="411365" y="0"/>
                  </a:lnTo>
                  <a:lnTo>
                    <a:pt x="411365" y="31750"/>
                  </a:lnTo>
                  <a:lnTo>
                    <a:pt x="411365" y="74930"/>
                  </a:lnTo>
                  <a:lnTo>
                    <a:pt x="411365" y="107950"/>
                  </a:lnTo>
                  <a:lnTo>
                    <a:pt x="411365" y="163830"/>
                  </a:lnTo>
                  <a:lnTo>
                    <a:pt x="411365" y="196850"/>
                  </a:lnTo>
                  <a:lnTo>
                    <a:pt x="540613" y="196850"/>
                  </a:lnTo>
                  <a:lnTo>
                    <a:pt x="540613" y="16383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FFC4440-456A-7870-60EC-D41A00CAF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548" y="30790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</a:lstStyle>
          <a:p>
            <a:pPr lvl="0"/>
            <a:r>
              <a:rPr lang="en-GB" dirty="0"/>
              <a:t>Click to add document heading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8DD29C9-2A76-6FBB-75EE-411F6EE2E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548" y="37648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1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DAACBD5-88C3-A3F6-8B36-5BC032292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548" y="42220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DCE1C707-4FB6-8133-BAA6-954DAEEFEF57}"/>
              </a:ext>
            </a:extLst>
          </p:cNvPr>
          <p:cNvGrpSpPr/>
          <p:nvPr userDrawn="1"/>
        </p:nvGrpSpPr>
        <p:grpSpPr>
          <a:xfrm>
            <a:off x="0" y="0"/>
            <a:ext cx="12192635" cy="2311400"/>
            <a:chOff x="0" y="0"/>
            <a:chExt cx="12192635" cy="23114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3FE85460-590A-08CF-135F-B68CDF8DD55F}"/>
                </a:ext>
              </a:extLst>
            </p:cNvPr>
            <p:cNvSpPr/>
            <p:nvPr/>
          </p:nvSpPr>
          <p:spPr>
            <a:xfrm>
              <a:off x="0" y="0"/>
              <a:ext cx="12192635" cy="2311400"/>
            </a:xfrm>
            <a:custGeom>
              <a:avLst/>
              <a:gdLst/>
              <a:ahLst/>
              <a:cxnLst/>
              <a:rect l="l" t="t" r="r" b="b"/>
              <a:pathLst>
                <a:path w="12192635" h="2311400">
                  <a:moveTo>
                    <a:pt x="12192114" y="0"/>
                  </a:moveTo>
                  <a:lnTo>
                    <a:pt x="0" y="0"/>
                  </a:lnTo>
                  <a:lnTo>
                    <a:pt x="0" y="2311196"/>
                  </a:lnTo>
                  <a:lnTo>
                    <a:pt x="12192114" y="2311196"/>
                  </a:lnTo>
                  <a:lnTo>
                    <a:pt x="12192114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16B8AD7F-73F7-982F-84ED-9E5C3CC80C31}"/>
                </a:ext>
              </a:extLst>
            </p:cNvPr>
            <p:cNvSpPr/>
            <p:nvPr/>
          </p:nvSpPr>
          <p:spPr>
            <a:xfrm>
              <a:off x="8304048" y="0"/>
              <a:ext cx="3155315" cy="2223135"/>
            </a:xfrm>
            <a:custGeom>
              <a:avLst/>
              <a:gdLst/>
              <a:ahLst/>
              <a:cxnLst/>
              <a:rect l="l" t="t" r="r" b="b"/>
              <a:pathLst>
                <a:path w="3155315" h="2223135">
                  <a:moveTo>
                    <a:pt x="121539" y="0"/>
                  </a:moveTo>
                  <a:lnTo>
                    <a:pt x="12" y="0"/>
                  </a:lnTo>
                  <a:lnTo>
                    <a:pt x="12" y="218084"/>
                  </a:lnTo>
                  <a:lnTo>
                    <a:pt x="121539" y="218084"/>
                  </a:lnTo>
                  <a:lnTo>
                    <a:pt x="121539" y="0"/>
                  </a:lnTo>
                  <a:close/>
                </a:path>
                <a:path w="3155315" h="2223135">
                  <a:moveTo>
                    <a:pt x="128041" y="2067610"/>
                  </a:moveTo>
                  <a:lnTo>
                    <a:pt x="12" y="2067610"/>
                  </a:lnTo>
                  <a:lnTo>
                    <a:pt x="12" y="2222995"/>
                  </a:lnTo>
                  <a:lnTo>
                    <a:pt x="128041" y="2222995"/>
                  </a:lnTo>
                  <a:lnTo>
                    <a:pt x="128041" y="2067610"/>
                  </a:lnTo>
                  <a:close/>
                </a:path>
                <a:path w="3155315" h="2223135">
                  <a:moveTo>
                    <a:pt x="196773" y="1773123"/>
                  </a:moveTo>
                  <a:lnTo>
                    <a:pt x="0" y="1645348"/>
                  </a:lnTo>
                  <a:lnTo>
                    <a:pt x="0" y="1789544"/>
                  </a:lnTo>
                  <a:lnTo>
                    <a:pt x="196773" y="1917331"/>
                  </a:lnTo>
                  <a:lnTo>
                    <a:pt x="196773" y="1773123"/>
                  </a:lnTo>
                  <a:close/>
                </a:path>
                <a:path w="3155315" h="2223135">
                  <a:moveTo>
                    <a:pt x="212915" y="633501"/>
                  </a:moveTo>
                  <a:lnTo>
                    <a:pt x="0" y="510565"/>
                  </a:lnTo>
                  <a:lnTo>
                    <a:pt x="0" y="756437"/>
                  </a:lnTo>
                  <a:lnTo>
                    <a:pt x="212915" y="633501"/>
                  </a:lnTo>
                  <a:close/>
                </a:path>
                <a:path w="3155315" h="2223135">
                  <a:moveTo>
                    <a:pt x="227533" y="1251889"/>
                  </a:moveTo>
                  <a:lnTo>
                    <a:pt x="110540" y="1049477"/>
                  </a:lnTo>
                  <a:lnTo>
                    <a:pt x="25577" y="1049477"/>
                  </a:lnTo>
                  <a:lnTo>
                    <a:pt x="0" y="1049477"/>
                  </a:lnTo>
                  <a:lnTo>
                    <a:pt x="0" y="1152232"/>
                  </a:lnTo>
                  <a:lnTo>
                    <a:pt x="57607" y="1251889"/>
                  </a:lnTo>
                  <a:lnTo>
                    <a:pt x="0" y="1351343"/>
                  </a:lnTo>
                  <a:lnTo>
                    <a:pt x="0" y="1453908"/>
                  </a:lnTo>
                  <a:lnTo>
                    <a:pt x="110540" y="1453908"/>
                  </a:lnTo>
                  <a:lnTo>
                    <a:pt x="227533" y="1251889"/>
                  </a:lnTo>
                  <a:close/>
                </a:path>
                <a:path w="3155315" h="2223135">
                  <a:moveTo>
                    <a:pt x="460641" y="0"/>
                  </a:moveTo>
                  <a:lnTo>
                    <a:pt x="301586" y="0"/>
                  </a:lnTo>
                  <a:lnTo>
                    <a:pt x="301586" y="218084"/>
                  </a:lnTo>
                  <a:lnTo>
                    <a:pt x="460641" y="218084"/>
                  </a:lnTo>
                  <a:lnTo>
                    <a:pt x="460641" y="0"/>
                  </a:lnTo>
                  <a:close/>
                </a:path>
                <a:path w="3155315" h="2223135">
                  <a:moveTo>
                    <a:pt x="537603" y="1573212"/>
                  </a:moveTo>
                  <a:lnTo>
                    <a:pt x="229755" y="1773123"/>
                  </a:lnTo>
                  <a:lnTo>
                    <a:pt x="229755" y="1917331"/>
                  </a:lnTo>
                  <a:lnTo>
                    <a:pt x="537603" y="1717408"/>
                  </a:lnTo>
                  <a:lnTo>
                    <a:pt x="537603" y="1573212"/>
                  </a:lnTo>
                  <a:close/>
                </a:path>
                <a:path w="3155315" h="2223135">
                  <a:moveTo>
                    <a:pt x="554126" y="758266"/>
                  </a:moveTo>
                  <a:lnTo>
                    <a:pt x="428993" y="758266"/>
                  </a:lnTo>
                  <a:lnTo>
                    <a:pt x="428993" y="508749"/>
                  </a:lnTo>
                  <a:lnTo>
                    <a:pt x="212915" y="633514"/>
                  </a:lnTo>
                  <a:lnTo>
                    <a:pt x="428993" y="758278"/>
                  </a:lnTo>
                  <a:lnTo>
                    <a:pt x="553745" y="974356"/>
                  </a:lnTo>
                  <a:lnTo>
                    <a:pt x="554126" y="973696"/>
                  </a:lnTo>
                  <a:lnTo>
                    <a:pt x="554126" y="758266"/>
                  </a:lnTo>
                  <a:close/>
                </a:path>
                <a:path w="3155315" h="2223135">
                  <a:moveTo>
                    <a:pt x="568401" y="1251889"/>
                  </a:moveTo>
                  <a:lnTo>
                    <a:pt x="451396" y="1049464"/>
                  </a:lnTo>
                  <a:lnTo>
                    <a:pt x="281457" y="1049464"/>
                  </a:lnTo>
                  <a:lnTo>
                    <a:pt x="398462" y="1251889"/>
                  </a:lnTo>
                  <a:lnTo>
                    <a:pt x="281457" y="1453896"/>
                  </a:lnTo>
                  <a:lnTo>
                    <a:pt x="451396" y="1453896"/>
                  </a:lnTo>
                  <a:lnTo>
                    <a:pt x="568401" y="1251889"/>
                  </a:lnTo>
                  <a:close/>
                </a:path>
                <a:path w="3155315" h="2223135">
                  <a:moveTo>
                    <a:pt x="678573" y="508749"/>
                  </a:moveTo>
                  <a:lnTo>
                    <a:pt x="554126" y="293192"/>
                  </a:lnTo>
                  <a:lnTo>
                    <a:pt x="553758" y="292646"/>
                  </a:lnTo>
                  <a:lnTo>
                    <a:pt x="429006" y="508749"/>
                  </a:lnTo>
                  <a:lnTo>
                    <a:pt x="554126" y="508749"/>
                  </a:lnTo>
                  <a:lnTo>
                    <a:pt x="678573" y="508749"/>
                  </a:lnTo>
                  <a:close/>
                </a:path>
                <a:path w="3155315" h="2223135">
                  <a:moveTo>
                    <a:pt x="806665" y="0"/>
                  </a:moveTo>
                  <a:lnTo>
                    <a:pt x="647611" y="0"/>
                  </a:lnTo>
                  <a:lnTo>
                    <a:pt x="647611" y="218071"/>
                  </a:lnTo>
                  <a:lnTo>
                    <a:pt x="806665" y="218071"/>
                  </a:lnTo>
                  <a:lnTo>
                    <a:pt x="806665" y="0"/>
                  </a:lnTo>
                  <a:close/>
                </a:path>
                <a:path w="3155315" h="2223135">
                  <a:moveTo>
                    <a:pt x="809777" y="2067610"/>
                  </a:moveTo>
                  <a:lnTo>
                    <a:pt x="554139" y="2067610"/>
                  </a:lnTo>
                  <a:lnTo>
                    <a:pt x="298450" y="2067623"/>
                  </a:lnTo>
                  <a:lnTo>
                    <a:pt x="298450" y="2222995"/>
                  </a:lnTo>
                  <a:lnTo>
                    <a:pt x="554139" y="2222995"/>
                  </a:lnTo>
                  <a:lnTo>
                    <a:pt x="557555" y="2222995"/>
                  </a:lnTo>
                  <a:lnTo>
                    <a:pt x="809777" y="2222995"/>
                  </a:lnTo>
                  <a:lnTo>
                    <a:pt x="809777" y="2067610"/>
                  </a:lnTo>
                  <a:close/>
                </a:path>
                <a:path w="3155315" h="2223135">
                  <a:moveTo>
                    <a:pt x="878509" y="1773135"/>
                  </a:moveTo>
                  <a:lnTo>
                    <a:pt x="570661" y="1573225"/>
                  </a:lnTo>
                  <a:lnTo>
                    <a:pt x="570661" y="1717421"/>
                  </a:lnTo>
                  <a:lnTo>
                    <a:pt x="878509" y="1917344"/>
                  </a:lnTo>
                  <a:lnTo>
                    <a:pt x="878509" y="1773135"/>
                  </a:lnTo>
                  <a:close/>
                </a:path>
                <a:path w="3155315" h="2223135">
                  <a:moveTo>
                    <a:pt x="894651" y="633501"/>
                  </a:moveTo>
                  <a:lnTo>
                    <a:pt x="678573" y="508749"/>
                  </a:lnTo>
                  <a:lnTo>
                    <a:pt x="678573" y="758266"/>
                  </a:lnTo>
                  <a:lnTo>
                    <a:pt x="554139" y="758266"/>
                  </a:lnTo>
                  <a:lnTo>
                    <a:pt x="554139" y="973823"/>
                  </a:lnTo>
                  <a:lnTo>
                    <a:pt x="678586" y="758266"/>
                  </a:lnTo>
                  <a:lnTo>
                    <a:pt x="894651" y="633501"/>
                  </a:lnTo>
                  <a:close/>
                </a:path>
                <a:path w="3155315" h="2223135">
                  <a:moveTo>
                    <a:pt x="909243" y="1251889"/>
                  </a:moveTo>
                  <a:lnTo>
                    <a:pt x="792238" y="1049464"/>
                  </a:lnTo>
                  <a:lnTo>
                    <a:pt x="622300" y="1049464"/>
                  </a:lnTo>
                  <a:lnTo>
                    <a:pt x="739305" y="1251889"/>
                  </a:lnTo>
                  <a:lnTo>
                    <a:pt x="622300" y="1453896"/>
                  </a:lnTo>
                  <a:lnTo>
                    <a:pt x="792238" y="1453896"/>
                  </a:lnTo>
                  <a:lnTo>
                    <a:pt x="909243" y="1251889"/>
                  </a:lnTo>
                  <a:close/>
                </a:path>
                <a:path w="3155315" h="2223135">
                  <a:moveTo>
                    <a:pt x="1145806" y="0"/>
                  </a:moveTo>
                  <a:lnTo>
                    <a:pt x="986751" y="0"/>
                  </a:lnTo>
                  <a:lnTo>
                    <a:pt x="986751" y="218084"/>
                  </a:lnTo>
                  <a:lnTo>
                    <a:pt x="1145806" y="218084"/>
                  </a:lnTo>
                  <a:lnTo>
                    <a:pt x="1145806" y="0"/>
                  </a:lnTo>
                  <a:close/>
                </a:path>
                <a:path w="3155315" h="2223135">
                  <a:moveTo>
                    <a:pt x="1219339" y="1573212"/>
                  </a:moveTo>
                  <a:lnTo>
                    <a:pt x="911491" y="1773123"/>
                  </a:lnTo>
                  <a:lnTo>
                    <a:pt x="911491" y="1917331"/>
                  </a:lnTo>
                  <a:lnTo>
                    <a:pt x="1219339" y="1717408"/>
                  </a:lnTo>
                  <a:lnTo>
                    <a:pt x="1219339" y="1573212"/>
                  </a:lnTo>
                  <a:close/>
                </a:path>
                <a:path w="3155315" h="2223135">
                  <a:moveTo>
                    <a:pt x="1250099" y="1251889"/>
                  </a:moveTo>
                  <a:lnTo>
                    <a:pt x="1133094" y="1049464"/>
                  </a:lnTo>
                  <a:lnTo>
                    <a:pt x="963155" y="1049464"/>
                  </a:lnTo>
                  <a:lnTo>
                    <a:pt x="1080160" y="1251889"/>
                  </a:lnTo>
                  <a:lnTo>
                    <a:pt x="963155" y="1453896"/>
                  </a:lnTo>
                  <a:lnTo>
                    <a:pt x="1133094" y="1453896"/>
                  </a:lnTo>
                  <a:lnTo>
                    <a:pt x="1250099" y="1251889"/>
                  </a:lnTo>
                  <a:close/>
                </a:path>
                <a:path w="3155315" h="2223135">
                  <a:moveTo>
                    <a:pt x="1360233" y="758266"/>
                  </a:moveTo>
                  <a:lnTo>
                    <a:pt x="1110729" y="758266"/>
                  </a:lnTo>
                  <a:lnTo>
                    <a:pt x="1110729" y="508749"/>
                  </a:lnTo>
                  <a:lnTo>
                    <a:pt x="894651" y="633514"/>
                  </a:lnTo>
                  <a:lnTo>
                    <a:pt x="1110729" y="758278"/>
                  </a:lnTo>
                  <a:lnTo>
                    <a:pt x="1235481" y="974356"/>
                  </a:lnTo>
                  <a:lnTo>
                    <a:pt x="1360233" y="758266"/>
                  </a:lnTo>
                  <a:close/>
                </a:path>
                <a:path w="3155315" h="2223135">
                  <a:moveTo>
                    <a:pt x="1360233" y="508749"/>
                  </a:moveTo>
                  <a:lnTo>
                    <a:pt x="1235481" y="292658"/>
                  </a:lnTo>
                  <a:lnTo>
                    <a:pt x="1110729" y="508749"/>
                  </a:lnTo>
                  <a:lnTo>
                    <a:pt x="1360233" y="508749"/>
                  </a:lnTo>
                  <a:close/>
                </a:path>
                <a:path w="3155315" h="2223135">
                  <a:moveTo>
                    <a:pt x="1484922" y="0"/>
                  </a:moveTo>
                  <a:lnTo>
                    <a:pt x="1325867" y="0"/>
                  </a:lnTo>
                  <a:lnTo>
                    <a:pt x="1325867" y="218084"/>
                  </a:lnTo>
                  <a:lnTo>
                    <a:pt x="1484922" y="218084"/>
                  </a:lnTo>
                  <a:lnTo>
                    <a:pt x="1484922" y="0"/>
                  </a:lnTo>
                  <a:close/>
                </a:path>
                <a:path w="3155315" h="2223135">
                  <a:moveTo>
                    <a:pt x="1491424" y="2067610"/>
                  </a:moveTo>
                  <a:lnTo>
                    <a:pt x="980173" y="2067610"/>
                  </a:lnTo>
                  <a:lnTo>
                    <a:pt x="980173" y="2222995"/>
                  </a:lnTo>
                  <a:lnTo>
                    <a:pt x="1491424" y="2222995"/>
                  </a:lnTo>
                  <a:lnTo>
                    <a:pt x="1491424" y="2067610"/>
                  </a:lnTo>
                  <a:close/>
                </a:path>
                <a:path w="3155315" h="2223135">
                  <a:moveTo>
                    <a:pt x="1560169" y="1773135"/>
                  </a:moveTo>
                  <a:lnTo>
                    <a:pt x="1252321" y="1573225"/>
                  </a:lnTo>
                  <a:lnTo>
                    <a:pt x="1252321" y="1717421"/>
                  </a:lnTo>
                  <a:lnTo>
                    <a:pt x="1560169" y="1917344"/>
                  </a:lnTo>
                  <a:lnTo>
                    <a:pt x="1560169" y="1773135"/>
                  </a:lnTo>
                  <a:close/>
                </a:path>
                <a:path w="3155315" h="2223135">
                  <a:moveTo>
                    <a:pt x="1576311" y="633501"/>
                  </a:moveTo>
                  <a:lnTo>
                    <a:pt x="1360233" y="508749"/>
                  </a:lnTo>
                  <a:lnTo>
                    <a:pt x="1360233" y="758266"/>
                  </a:lnTo>
                  <a:lnTo>
                    <a:pt x="1576311" y="633501"/>
                  </a:lnTo>
                  <a:close/>
                </a:path>
                <a:path w="3155315" h="2223135">
                  <a:moveTo>
                    <a:pt x="1590941" y="1251889"/>
                  </a:moveTo>
                  <a:lnTo>
                    <a:pt x="1473936" y="1049464"/>
                  </a:lnTo>
                  <a:lnTo>
                    <a:pt x="1303997" y="1049464"/>
                  </a:lnTo>
                  <a:lnTo>
                    <a:pt x="1421003" y="1251889"/>
                  </a:lnTo>
                  <a:lnTo>
                    <a:pt x="1303997" y="1453896"/>
                  </a:lnTo>
                  <a:lnTo>
                    <a:pt x="1473936" y="1453896"/>
                  </a:lnTo>
                  <a:lnTo>
                    <a:pt x="1590941" y="1251889"/>
                  </a:lnTo>
                  <a:close/>
                </a:path>
                <a:path w="3155315" h="2223135">
                  <a:moveTo>
                    <a:pt x="1824062" y="0"/>
                  </a:moveTo>
                  <a:lnTo>
                    <a:pt x="1664995" y="0"/>
                  </a:lnTo>
                  <a:lnTo>
                    <a:pt x="1664995" y="218084"/>
                  </a:lnTo>
                  <a:lnTo>
                    <a:pt x="1824062" y="218084"/>
                  </a:lnTo>
                  <a:lnTo>
                    <a:pt x="1824062" y="0"/>
                  </a:lnTo>
                  <a:close/>
                </a:path>
                <a:path w="3155315" h="2223135">
                  <a:moveTo>
                    <a:pt x="1900999" y="1573212"/>
                  </a:moveTo>
                  <a:lnTo>
                    <a:pt x="1593151" y="1773123"/>
                  </a:lnTo>
                  <a:lnTo>
                    <a:pt x="1593151" y="1917331"/>
                  </a:lnTo>
                  <a:lnTo>
                    <a:pt x="1900999" y="1717408"/>
                  </a:lnTo>
                  <a:lnTo>
                    <a:pt x="1900999" y="1573212"/>
                  </a:lnTo>
                  <a:close/>
                </a:path>
                <a:path w="3155315" h="2223135">
                  <a:moveTo>
                    <a:pt x="1931797" y="1251889"/>
                  </a:moveTo>
                  <a:lnTo>
                    <a:pt x="1814791" y="1049464"/>
                  </a:lnTo>
                  <a:lnTo>
                    <a:pt x="1644853" y="1049464"/>
                  </a:lnTo>
                  <a:lnTo>
                    <a:pt x="1761858" y="1251889"/>
                  </a:lnTo>
                  <a:lnTo>
                    <a:pt x="1644853" y="1453896"/>
                  </a:lnTo>
                  <a:lnTo>
                    <a:pt x="1814791" y="1453896"/>
                  </a:lnTo>
                  <a:lnTo>
                    <a:pt x="1931797" y="1251889"/>
                  </a:lnTo>
                  <a:close/>
                </a:path>
                <a:path w="3155315" h="2223135">
                  <a:moveTo>
                    <a:pt x="2041969" y="508749"/>
                  </a:moveTo>
                  <a:lnTo>
                    <a:pt x="1917522" y="293192"/>
                  </a:lnTo>
                  <a:lnTo>
                    <a:pt x="1917153" y="292646"/>
                  </a:lnTo>
                  <a:lnTo>
                    <a:pt x="1792401" y="508749"/>
                  </a:lnTo>
                  <a:lnTo>
                    <a:pt x="1917522" y="508749"/>
                  </a:lnTo>
                  <a:lnTo>
                    <a:pt x="2041969" y="508749"/>
                  </a:lnTo>
                  <a:close/>
                </a:path>
                <a:path w="3155315" h="2223135">
                  <a:moveTo>
                    <a:pt x="2041982" y="758266"/>
                  </a:moveTo>
                  <a:lnTo>
                    <a:pt x="1917534" y="758266"/>
                  </a:lnTo>
                  <a:lnTo>
                    <a:pt x="1792401" y="758266"/>
                  </a:lnTo>
                  <a:lnTo>
                    <a:pt x="1792401" y="508749"/>
                  </a:lnTo>
                  <a:lnTo>
                    <a:pt x="1576324" y="633514"/>
                  </a:lnTo>
                  <a:lnTo>
                    <a:pt x="1792401" y="758278"/>
                  </a:lnTo>
                  <a:lnTo>
                    <a:pt x="1917153" y="974356"/>
                  </a:lnTo>
                  <a:lnTo>
                    <a:pt x="1917534" y="973696"/>
                  </a:lnTo>
                  <a:lnTo>
                    <a:pt x="1917534" y="973823"/>
                  </a:lnTo>
                  <a:lnTo>
                    <a:pt x="2041982" y="758266"/>
                  </a:lnTo>
                  <a:close/>
                </a:path>
                <a:path w="3155315" h="2223135">
                  <a:moveTo>
                    <a:pt x="2170074" y="0"/>
                  </a:moveTo>
                  <a:lnTo>
                    <a:pt x="2011019" y="0"/>
                  </a:lnTo>
                  <a:lnTo>
                    <a:pt x="2011019" y="218071"/>
                  </a:lnTo>
                  <a:lnTo>
                    <a:pt x="2170074" y="218071"/>
                  </a:lnTo>
                  <a:lnTo>
                    <a:pt x="2170074" y="0"/>
                  </a:lnTo>
                  <a:close/>
                </a:path>
                <a:path w="3155315" h="2223135">
                  <a:moveTo>
                    <a:pt x="2173147" y="2067610"/>
                  </a:moveTo>
                  <a:lnTo>
                    <a:pt x="1917522" y="2067610"/>
                  </a:lnTo>
                  <a:lnTo>
                    <a:pt x="1661833" y="2067623"/>
                  </a:lnTo>
                  <a:lnTo>
                    <a:pt x="1661833" y="2222995"/>
                  </a:lnTo>
                  <a:lnTo>
                    <a:pt x="1917522" y="2222995"/>
                  </a:lnTo>
                  <a:lnTo>
                    <a:pt x="1920938" y="2222995"/>
                  </a:lnTo>
                  <a:lnTo>
                    <a:pt x="2173147" y="2222995"/>
                  </a:lnTo>
                  <a:lnTo>
                    <a:pt x="2173147" y="2067610"/>
                  </a:lnTo>
                  <a:close/>
                </a:path>
                <a:path w="3155315" h="2223135">
                  <a:moveTo>
                    <a:pt x="2241905" y="1773135"/>
                  </a:moveTo>
                  <a:lnTo>
                    <a:pt x="1934057" y="1573225"/>
                  </a:lnTo>
                  <a:lnTo>
                    <a:pt x="1934057" y="1717421"/>
                  </a:lnTo>
                  <a:lnTo>
                    <a:pt x="2241905" y="1917344"/>
                  </a:lnTo>
                  <a:lnTo>
                    <a:pt x="2241905" y="1773135"/>
                  </a:lnTo>
                  <a:close/>
                </a:path>
                <a:path w="3155315" h="2223135">
                  <a:moveTo>
                    <a:pt x="2258060" y="633501"/>
                  </a:moveTo>
                  <a:lnTo>
                    <a:pt x="2041982" y="508736"/>
                  </a:lnTo>
                  <a:lnTo>
                    <a:pt x="2041982" y="758266"/>
                  </a:lnTo>
                  <a:lnTo>
                    <a:pt x="2258060" y="633501"/>
                  </a:lnTo>
                  <a:close/>
                </a:path>
                <a:path w="3155315" h="2223135">
                  <a:moveTo>
                    <a:pt x="2272639" y="1251889"/>
                  </a:moveTo>
                  <a:lnTo>
                    <a:pt x="2155634" y="1049464"/>
                  </a:lnTo>
                  <a:lnTo>
                    <a:pt x="1985695" y="1049464"/>
                  </a:lnTo>
                  <a:lnTo>
                    <a:pt x="2102700" y="1251889"/>
                  </a:lnTo>
                  <a:lnTo>
                    <a:pt x="1985695" y="1453896"/>
                  </a:lnTo>
                  <a:lnTo>
                    <a:pt x="2155634" y="1453896"/>
                  </a:lnTo>
                  <a:lnTo>
                    <a:pt x="2272639" y="1251889"/>
                  </a:lnTo>
                  <a:close/>
                </a:path>
                <a:path w="3155315" h="2223135">
                  <a:moveTo>
                    <a:pt x="2509189" y="0"/>
                  </a:moveTo>
                  <a:lnTo>
                    <a:pt x="2350135" y="0"/>
                  </a:lnTo>
                  <a:lnTo>
                    <a:pt x="2350135" y="218084"/>
                  </a:lnTo>
                  <a:lnTo>
                    <a:pt x="2509189" y="218084"/>
                  </a:lnTo>
                  <a:lnTo>
                    <a:pt x="2509189" y="0"/>
                  </a:lnTo>
                  <a:close/>
                </a:path>
                <a:path w="3155315" h="2223135">
                  <a:moveTo>
                    <a:pt x="2582735" y="1573212"/>
                  </a:moveTo>
                  <a:lnTo>
                    <a:pt x="2274887" y="1773123"/>
                  </a:lnTo>
                  <a:lnTo>
                    <a:pt x="2274887" y="1917331"/>
                  </a:lnTo>
                  <a:lnTo>
                    <a:pt x="2582735" y="1717408"/>
                  </a:lnTo>
                  <a:lnTo>
                    <a:pt x="2582735" y="1573212"/>
                  </a:lnTo>
                  <a:close/>
                </a:path>
                <a:path w="3155315" h="2223135">
                  <a:moveTo>
                    <a:pt x="2613495" y="1251889"/>
                  </a:moveTo>
                  <a:lnTo>
                    <a:pt x="2496489" y="1049464"/>
                  </a:lnTo>
                  <a:lnTo>
                    <a:pt x="2326551" y="1049464"/>
                  </a:lnTo>
                  <a:lnTo>
                    <a:pt x="2443556" y="1251889"/>
                  </a:lnTo>
                  <a:lnTo>
                    <a:pt x="2326551" y="1453896"/>
                  </a:lnTo>
                  <a:lnTo>
                    <a:pt x="2496489" y="1453896"/>
                  </a:lnTo>
                  <a:lnTo>
                    <a:pt x="2613495" y="1251889"/>
                  </a:lnTo>
                  <a:close/>
                </a:path>
                <a:path w="3155315" h="2223135">
                  <a:moveTo>
                    <a:pt x="2723642" y="758266"/>
                  </a:moveTo>
                  <a:lnTo>
                    <a:pt x="2474137" y="758266"/>
                  </a:lnTo>
                  <a:lnTo>
                    <a:pt x="2474137" y="508749"/>
                  </a:lnTo>
                  <a:lnTo>
                    <a:pt x="2258060" y="633514"/>
                  </a:lnTo>
                  <a:lnTo>
                    <a:pt x="2474137" y="758278"/>
                  </a:lnTo>
                  <a:lnTo>
                    <a:pt x="2598890" y="974356"/>
                  </a:lnTo>
                  <a:lnTo>
                    <a:pt x="2723642" y="758266"/>
                  </a:lnTo>
                  <a:close/>
                </a:path>
                <a:path w="3155315" h="2223135">
                  <a:moveTo>
                    <a:pt x="2723642" y="508749"/>
                  </a:moveTo>
                  <a:lnTo>
                    <a:pt x="2598890" y="292658"/>
                  </a:lnTo>
                  <a:lnTo>
                    <a:pt x="2474137" y="508749"/>
                  </a:lnTo>
                  <a:lnTo>
                    <a:pt x="2723642" y="508749"/>
                  </a:lnTo>
                  <a:close/>
                </a:path>
                <a:path w="3155315" h="2223135">
                  <a:moveTo>
                    <a:pt x="2848318" y="0"/>
                  </a:moveTo>
                  <a:lnTo>
                    <a:pt x="2689263" y="0"/>
                  </a:lnTo>
                  <a:lnTo>
                    <a:pt x="2689263" y="218084"/>
                  </a:lnTo>
                  <a:lnTo>
                    <a:pt x="2848318" y="218084"/>
                  </a:lnTo>
                  <a:lnTo>
                    <a:pt x="2848318" y="0"/>
                  </a:lnTo>
                  <a:close/>
                </a:path>
                <a:path w="3155315" h="2223135">
                  <a:moveTo>
                    <a:pt x="2854820" y="2067610"/>
                  </a:moveTo>
                  <a:lnTo>
                    <a:pt x="2343581" y="2067610"/>
                  </a:lnTo>
                  <a:lnTo>
                    <a:pt x="2343581" y="2222995"/>
                  </a:lnTo>
                  <a:lnTo>
                    <a:pt x="2854820" y="2222995"/>
                  </a:lnTo>
                  <a:lnTo>
                    <a:pt x="2854820" y="2067610"/>
                  </a:lnTo>
                  <a:close/>
                </a:path>
                <a:path w="3155315" h="2223135">
                  <a:moveTo>
                    <a:pt x="2923565" y="1773135"/>
                  </a:moveTo>
                  <a:lnTo>
                    <a:pt x="2615717" y="1573225"/>
                  </a:lnTo>
                  <a:lnTo>
                    <a:pt x="2615717" y="1717421"/>
                  </a:lnTo>
                  <a:lnTo>
                    <a:pt x="2923565" y="1917344"/>
                  </a:lnTo>
                  <a:lnTo>
                    <a:pt x="2923565" y="1773135"/>
                  </a:lnTo>
                  <a:close/>
                </a:path>
                <a:path w="3155315" h="2223135">
                  <a:moveTo>
                    <a:pt x="2939719" y="633501"/>
                  </a:moveTo>
                  <a:lnTo>
                    <a:pt x="2723642" y="508749"/>
                  </a:lnTo>
                  <a:lnTo>
                    <a:pt x="2723642" y="758266"/>
                  </a:lnTo>
                  <a:lnTo>
                    <a:pt x="2939719" y="633501"/>
                  </a:lnTo>
                  <a:close/>
                </a:path>
                <a:path w="3155315" h="2223135">
                  <a:moveTo>
                    <a:pt x="2954337" y="1251889"/>
                  </a:moveTo>
                  <a:lnTo>
                    <a:pt x="2837332" y="1049464"/>
                  </a:lnTo>
                  <a:lnTo>
                    <a:pt x="2667393" y="1049464"/>
                  </a:lnTo>
                  <a:lnTo>
                    <a:pt x="2784398" y="1251889"/>
                  </a:lnTo>
                  <a:lnTo>
                    <a:pt x="2667393" y="1453896"/>
                  </a:lnTo>
                  <a:lnTo>
                    <a:pt x="2837332" y="1453896"/>
                  </a:lnTo>
                  <a:lnTo>
                    <a:pt x="2954337" y="1251889"/>
                  </a:lnTo>
                  <a:close/>
                </a:path>
                <a:path w="3155315" h="2223135">
                  <a:moveTo>
                    <a:pt x="3154896" y="2067623"/>
                  </a:moveTo>
                  <a:lnTo>
                    <a:pt x="3025241" y="2067623"/>
                  </a:lnTo>
                  <a:lnTo>
                    <a:pt x="3025241" y="2222995"/>
                  </a:lnTo>
                  <a:lnTo>
                    <a:pt x="3154896" y="2222995"/>
                  </a:lnTo>
                  <a:lnTo>
                    <a:pt x="3154896" y="2067623"/>
                  </a:lnTo>
                  <a:close/>
                </a:path>
                <a:path w="3155315" h="2223135">
                  <a:moveTo>
                    <a:pt x="3154896" y="1644332"/>
                  </a:moveTo>
                  <a:lnTo>
                    <a:pt x="2956560" y="1773135"/>
                  </a:lnTo>
                  <a:lnTo>
                    <a:pt x="2956560" y="1917331"/>
                  </a:lnTo>
                  <a:lnTo>
                    <a:pt x="3154896" y="1788528"/>
                  </a:lnTo>
                  <a:lnTo>
                    <a:pt x="3154896" y="1644332"/>
                  </a:lnTo>
                  <a:close/>
                </a:path>
                <a:path w="3155315" h="2223135">
                  <a:moveTo>
                    <a:pt x="3154896" y="1049477"/>
                  </a:moveTo>
                  <a:lnTo>
                    <a:pt x="3093224" y="1049477"/>
                  </a:lnTo>
                  <a:lnTo>
                    <a:pt x="3008249" y="1049477"/>
                  </a:lnTo>
                  <a:lnTo>
                    <a:pt x="3125254" y="1251889"/>
                  </a:lnTo>
                  <a:lnTo>
                    <a:pt x="3008249" y="1453908"/>
                  </a:lnTo>
                  <a:lnTo>
                    <a:pt x="3154896" y="1453908"/>
                  </a:lnTo>
                  <a:lnTo>
                    <a:pt x="3154896" y="1049477"/>
                  </a:lnTo>
                  <a:close/>
                </a:path>
                <a:path w="3155315" h="2223135">
                  <a:moveTo>
                    <a:pt x="3154896" y="509270"/>
                  </a:moveTo>
                  <a:lnTo>
                    <a:pt x="2939719" y="633501"/>
                  </a:lnTo>
                  <a:lnTo>
                    <a:pt x="3154896" y="757745"/>
                  </a:lnTo>
                  <a:lnTo>
                    <a:pt x="3154896" y="509270"/>
                  </a:lnTo>
                  <a:close/>
                </a:path>
                <a:path w="3155315" h="2223135">
                  <a:moveTo>
                    <a:pt x="3154896" y="0"/>
                  </a:moveTo>
                  <a:lnTo>
                    <a:pt x="3028378" y="0"/>
                  </a:lnTo>
                  <a:lnTo>
                    <a:pt x="3028378" y="218084"/>
                  </a:lnTo>
                  <a:lnTo>
                    <a:pt x="3154896" y="218084"/>
                  </a:lnTo>
                  <a:lnTo>
                    <a:pt x="3154896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6C9BACBC-7E8B-877E-1031-242400DACB07}"/>
                </a:ext>
              </a:extLst>
            </p:cNvPr>
            <p:cNvSpPr/>
            <p:nvPr/>
          </p:nvSpPr>
          <p:spPr>
            <a:xfrm>
              <a:off x="721945" y="564059"/>
              <a:ext cx="972819" cy="1159510"/>
            </a:xfrm>
            <a:custGeom>
              <a:avLst/>
              <a:gdLst/>
              <a:ahLst/>
              <a:cxnLst/>
              <a:rect l="l" t="t" r="r" b="b"/>
              <a:pathLst>
                <a:path w="972819" h="1159510">
                  <a:moveTo>
                    <a:pt x="972261" y="0"/>
                  </a:moveTo>
                  <a:lnTo>
                    <a:pt x="115925" y="0"/>
                  </a:lnTo>
                  <a:lnTo>
                    <a:pt x="70798" y="9110"/>
                  </a:lnTo>
                  <a:lnTo>
                    <a:pt x="33950" y="33955"/>
                  </a:lnTo>
                  <a:lnTo>
                    <a:pt x="9108" y="70803"/>
                  </a:lnTo>
                  <a:lnTo>
                    <a:pt x="0" y="115925"/>
                  </a:lnTo>
                  <a:lnTo>
                    <a:pt x="0" y="1043381"/>
                  </a:lnTo>
                  <a:lnTo>
                    <a:pt x="9108" y="1088508"/>
                  </a:lnTo>
                  <a:lnTo>
                    <a:pt x="33950" y="1125356"/>
                  </a:lnTo>
                  <a:lnTo>
                    <a:pt x="70798" y="1150198"/>
                  </a:lnTo>
                  <a:lnTo>
                    <a:pt x="115925" y="1159306"/>
                  </a:lnTo>
                  <a:lnTo>
                    <a:pt x="972261" y="1159306"/>
                  </a:lnTo>
                  <a:lnTo>
                    <a:pt x="97226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532E3DD-8B21-78DF-5D78-C3D054A59E0A}"/>
                </a:ext>
              </a:extLst>
            </p:cNvPr>
            <p:cNvSpPr/>
            <p:nvPr/>
          </p:nvSpPr>
          <p:spPr>
            <a:xfrm>
              <a:off x="1694205" y="564070"/>
              <a:ext cx="2552065" cy="1159510"/>
            </a:xfrm>
            <a:custGeom>
              <a:avLst/>
              <a:gdLst/>
              <a:ahLst/>
              <a:cxnLst/>
              <a:rect l="l" t="t" r="r" b="b"/>
              <a:pathLst>
                <a:path w="2552065" h="1159510">
                  <a:moveTo>
                    <a:pt x="2552052" y="115925"/>
                  </a:moveTo>
                  <a:lnTo>
                    <a:pt x="2542933" y="70789"/>
                  </a:lnTo>
                  <a:lnTo>
                    <a:pt x="2518092" y="33947"/>
                  </a:lnTo>
                  <a:lnTo>
                    <a:pt x="2481237" y="9105"/>
                  </a:lnTo>
                  <a:lnTo>
                    <a:pt x="2436126" y="0"/>
                  </a:lnTo>
                  <a:lnTo>
                    <a:pt x="2146300" y="0"/>
                  </a:lnTo>
                  <a:lnTo>
                    <a:pt x="0" y="0"/>
                  </a:lnTo>
                  <a:lnTo>
                    <a:pt x="0" y="1159306"/>
                  </a:lnTo>
                  <a:lnTo>
                    <a:pt x="2146287" y="1159306"/>
                  </a:lnTo>
                  <a:lnTo>
                    <a:pt x="2436126" y="1159306"/>
                  </a:lnTo>
                  <a:lnTo>
                    <a:pt x="2481237" y="1150200"/>
                  </a:lnTo>
                  <a:lnTo>
                    <a:pt x="2518092" y="1125359"/>
                  </a:lnTo>
                  <a:lnTo>
                    <a:pt x="2542933" y="1088504"/>
                  </a:lnTo>
                  <a:lnTo>
                    <a:pt x="2552052" y="1043381"/>
                  </a:lnTo>
                  <a:lnTo>
                    <a:pt x="2552052" y="736930"/>
                  </a:lnTo>
                  <a:lnTo>
                    <a:pt x="2552052" y="505066"/>
                  </a:lnTo>
                  <a:lnTo>
                    <a:pt x="2552052" y="115925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BEAF2607-2573-D5A2-06F2-135120795C2E}"/>
                </a:ext>
              </a:extLst>
            </p:cNvPr>
            <p:cNvSpPr/>
            <p:nvPr/>
          </p:nvSpPr>
          <p:spPr>
            <a:xfrm>
              <a:off x="3840505" y="1069141"/>
              <a:ext cx="86360" cy="232410"/>
            </a:xfrm>
            <a:custGeom>
              <a:avLst/>
              <a:gdLst/>
              <a:ahLst/>
              <a:cxnLst/>
              <a:rect l="l" t="t" r="r" b="b"/>
              <a:pathLst>
                <a:path w="86360" h="232409">
                  <a:moveTo>
                    <a:pt x="1860" y="0"/>
                  </a:moveTo>
                  <a:lnTo>
                    <a:pt x="0" y="0"/>
                  </a:lnTo>
                  <a:lnTo>
                    <a:pt x="0" y="231863"/>
                  </a:lnTo>
                  <a:lnTo>
                    <a:pt x="1860" y="231863"/>
                  </a:lnTo>
                  <a:lnTo>
                    <a:pt x="86086" y="11592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38E2F96A-15A2-2A69-7CE3-40D5F0F043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9558" y="1069141"/>
              <a:ext cx="171805" cy="231863"/>
            </a:xfrm>
            <a:prstGeom prst="rect">
              <a:avLst/>
            </a:prstGeom>
          </p:spPr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BA499A17-11F9-3D29-DF49-FB87DF9ACB4B}"/>
                </a:ext>
              </a:extLst>
            </p:cNvPr>
            <p:cNvSpPr/>
            <p:nvPr/>
          </p:nvSpPr>
          <p:spPr>
            <a:xfrm>
              <a:off x="4143185" y="1069140"/>
              <a:ext cx="103505" cy="232410"/>
            </a:xfrm>
            <a:custGeom>
              <a:avLst/>
              <a:gdLst/>
              <a:ahLst/>
              <a:cxnLst/>
              <a:rect l="l" t="t" r="r" b="b"/>
              <a:pathLst>
                <a:path w="103504" h="232409">
                  <a:moveTo>
                    <a:pt x="103071" y="0"/>
                  </a:moveTo>
                  <a:lnTo>
                    <a:pt x="0" y="0"/>
                  </a:lnTo>
                  <a:lnTo>
                    <a:pt x="84239" y="115938"/>
                  </a:lnTo>
                  <a:lnTo>
                    <a:pt x="0" y="231863"/>
                  </a:lnTo>
                  <a:lnTo>
                    <a:pt x="103071" y="231863"/>
                  </a:lnTo>
                  <a:lnTo>
                    <a:pt x="10307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49B2DC89-78E0-65FF-11C0-0991E3CD6DBD}"/>
                </a:ext>
              </a:extLst>
            </p:cNvPr>
            <p:cNvSpPr/>
            <p:nvPr/>
          </p:nvSpPr>
          <p:spPr>
            <a:xfrm>
              <a:off x="3840505" y="1491513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10">
                  <a:moveTo>
                    <a:pt x="405752" y="0"/>
                  </a:moveTo>
                  <a:lnTo>
                    <a:pt x="0" y="0"/>
                  </a:lnTo>
                  <a:lnTo>
                    <a:pt x="0" y="231851"/>
                  </a:lnTo>
                  <a:lnTo>
                    <a:pt x="289813" y="231851"/>
                  </a:lnTo>
                  <a:lnTo>
                    <a:pt x="334943" y="222742"/>
                  </a:lnTo>
                  <a:lnTo>
                    <a:pt x="371795" y="197902"/>
                  </a:lnTo>
                  <a:lnTo>
                    <a:pt x="396641" y="161058"/>
                  </a:lnTo>
                  <a:lnTo>
                    <a:pt x="405752" y="115938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F53501AB-F167-AB30-5EE8-9EDC7962F3E3}"/>
                </a:ext>
              </a:extLst>
            </p:cNvPr>
            <p:cNvSpPr/>
            <p:nvPr/>
          </p:nvSpPr>
          <p:spPr>
            <a:xfrm>
              <a:off x="3840505" y="1578457"/>
              <a:ext cx="405765" cy="58419"/>
            </a:xfrm>
            <a:custGeom>
              <a:avLst/>
              <a:gdLst/>
              <a:ahLst/>
              <a:cxnLst/>
              <a:rect l="l" t="t" r="r" b="b"/>
              <a:pathLst>
                <a:path w="405764" h="58419">
                  <a:moveTo>
                    <a:pt x="44792" y="0"/>
                  </a:moveTo>
                  <a:lnTo>
                    <a:pt x="0" y="0"/>
                  </a:lnTo>
                  <a:lnTo>
                    <a:pt x="0" y="57975"/>
                  </a:lnTo>
                  <a:lnTo>
                    <a:pt x="44792" y="57975"/>
                  </a:lnTo>
                  <a:lnTo>
                    <a:pt x="44792" y="0"/>
                  </a:lnTo>
                  <a:close/>
                </a:path>
                <a:path w="405764" h="58419">
                  <a:moveTo>
                    <a:pt x="297738" y="0"/>
                  </a:moveTo>
                  <a:lnTo>
                    <a:pt x="108026" y="0"/>
                  </a:lnTo>
                  <a:lnTo>
                    <a:pt x="108026" y="57975"/>
                  </a:lnTo>
                  <a:lnTo>
                    <a:pt x="297738" y="57975"/>
                  </a:lnTo>
                  <a:lnTo>
                    <a:pt x="297738" y="0"/>
                  </a:lnTo>
                  <a:close/>
                </a:path>
                <a:path w="405764" h="58419">
                  <a:moveTo>
                    <a:pt x="405752" y="0"/>
                  </a:moveTo>
                  <a:lnTo>
                    <a:pt x="360959" y="0"/>
                  </a:lnTo>
                  <a:lnTo>
                    <a:pt x="360959" y="57975"/>
                  </a:lnTo>
                  <a:lnTo>
                    <a:pt x="399897" y="57975"/>
                  </a:lnTo>
                  <a:lnTo>
                    <a:pt x="405752" y="28994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276D216C-02EF-CC81-DFCB-CFE7F16274B6}"/>
                </a:ext>
              </a:extLst>
            </p:cNvPr>
            <p:cNvSpPr/>
            <p:nvPr/>
          </p:nvSpPr>
          <p:spPr>
            <a:xfrm>
              <a:off x="3840505" y="1297406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09">
                  <a:moveTo>
                    <a:pt x="0" y="231863"/>
                  </a:moveTo>
                  <a:lnTo>
                    <a:pt x="0" y="0"/>
                  </a:lnTo>
                  <a:lnTo>
                    <a:pt x="405752" y="0"/>
                  </a:lnTo>
                  <a:lnTo>
                    <a:pt x="405752" y="231863"/>
                  </a:lnTo>
                  <a:lnTo>
                    <a:pt x="0" y="231863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6141BC33-9AAC-A229-4563-C1E5E053C4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505" y="1348314"/>
              <a:ext cx="405752" cy="16230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83A7E4C1-B7FE-3203-6B27-0A5BBB8516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505" y="563880"/>
              <a:ext cx="405752" cy="232410"/>
            </a:xfrm>
            <a:prstGeom prst="rect">
              <a:avLst/>
            </a:prstGeom>
          </p:spPr>
        </p:pic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CCCC0CB7-F69C-3B64-2870-41EDCA170C53}"/>
                </a:ext>
              </a:extLst>
            </p:cNvPr>
            <p:cNvSpPr/>
            <p:nvPr/>
          </p:nvSpPr>
          <p:spPr>
            <a:xfrm>
              <a:off x="3840505" y="795921"/>
              <a:ext cx="405765" cy="278765"/>
            </a:xfrm>
            <a:custGeom>
              <a:avLst/>
              <a:gdLst/>
              <a:ahLst/>
              <a:cxnLst/>
              <a:rect l="l" t="t" r="r" b="b"/>
              <a:pathLst>
                <a:path w="405764" h="278765">
                  <a:moveTo>
                    <a:pt x="405752" y="0"/>
                  </a:moveTo>
                  <a:lnTo>
                    <a:pt x="405752" y="278231"/>
                  </a:lnTo>
                  <a:lnTo>
                    <a:pt x="0" y="278231"/>
                  </a:lnTo>
                  <a:lnTo>
                    <a:pt x="0" y="0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F241CAD7-D009-9AFB-D49C-3A4DB6F4846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0505" y="807515"/>
              <a:ext cx="405752" cy="255049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9D66862F-6C2D-DAC3-1540-D34D3842E24A}"/>
                </a:ext>
              </a:extLst>
            </p:cNvPr>
            <p:cNvSpPr/>
            <p:nvPr/>
          </p:nvSpPr>
          <p:spPr>
            <a:xfrm>
              <a:off x="895050" y="888820"/>
              <a:ext cx="626110" cy="509905"/>
            </a:xfrm>
            <a:custGeom>
              <a:avLst/>
              <a:gdLst/>
              <a:ahLst/>
              <a:cxnLst/>
              <a:rect l="l" t="t" r="r" b="b"/>
              <a:pathLst>
                <a:path w="626110" h="509905">
                  <a:moveTo>
                    <a:pt x="157391" y="306400"/>
                  </a:moveTo>
                  <a:lnTo>
                    <a:pt x="63792" y="306400"/>
                  </a:lnTo>
                  <a:lnTo>
                    <a:pt x="78663" y="354215"/>
                  </a:lnTo>
                  <a:lnTo>
                    <a:pt x="102173" y="397482"/>
                  </a:lnTo>
                  <a:lnTo>
                    <a:pt x="133298" y="435179"/>
                  </a:lnTo>
                  <a:lnTo>
                    <a:pt x="171015" y="466280"/>
                  </a:lnTo>
                  <a:lnTo>
                    <a:pt x="214301" y="489763"/>
                  </a:lnTo>
                  <a:lnTo>
                    <a:pt x="262132" y="504603"/>
                  </a:lnTo>
                  <a:lnTo>
                    <a:pt x="313486" y="509778"/>
                  </a:lnTo>
                  <a:lnTo>
                    <a:pt x="364826" y="504603"/>
                  </a:lnTo>
                  <a:lnTo>
                    <a:pt x="412648" y="489763"/>
                  </a:lnTo>
                  <a:lnTo>
                    <a:pt x="455927" y="466280"/>
                  </a:lnTo>
                  <a:lnTo>
                    <a:pt x="493640" y="435179"/>
                  </a:lnTo>
                  <a:lnTo>
                    <a:pt x="506716" y="419341"/>
                  </a:lnTo>
                  <a:lnTo>
                    <a:pt x="313486" y="419341"/>
                  </a:lnTo>
                  <a:lnTo>
                    <a:pt x="261416" y="410915"/>
                  </a:lnTo>
                  <a:lnTo>
                    <a:pt x="216241" y="387459"/>
                  </a:lnTo>
                  <a:lnTo>
                    <a:pt x="180664" y="351709"/>
                  </a:lnTo>
                  <a:lnTo>
                    <a:pt x="157391" y="306400"/>
                  </a:lnTo>
                  <a:close/>
                </a:path>
                <a:path w="626110" h="509905">
                  <a:moveTo>
                    <a:pt x="563143" y="306400"/>
                  </a:moveTo>
                  <a:lnTo>
                    <a:pt x="469620" y="306400"/>
                  </a:lnTo>
                  <a:lnTo>
                    <a:pt x="446331" y="351709"/>
                  </a:lnTo>
                  <a:lnTo>
                    <a:pt x="410737" y="387459"/>
                  </a:lnTo>
                  <a:lnTo>
                    <a:pt x="365550" y="410915"/>
                  </a:lnTo>
                  <a:lnTo>
                    <a:pt x="313486" y="419341"/>
                  </a:lnTo>
                  <a:lnTo>
                    <a:pt x="506716" y="419341"/>
                  </a:lnTo>
                  <a:lnTo>
                    <a:pt x="524763" y="397482"/>
                  </a:lnTo>
                  <a:lnTo>
                    <a:pt x="548272" y="354215"/>
                  </a:lnTo>
                  <a:lnTo>
                    <a:pt x="563143" y="306400"/>
                  </a:lnTo>
                  <a:close/>
                </a:path>
                <a:path w="626110" h="509905">
                  <a:moveTo>
                    <a:pt x="626033" y="203542"/>
                  </a:moveTo>
                  <a:lnTo>
                    <a:pt x="0" y="203542"/>
                  </a:lnTo>
                  <a:lnTo>
                    <a:pt x="0" y="306400"/>
                  </a:lnTo>
                  <a:lnTo>
                    <a:pt x="626033" y="306400"/>
                  </a:lnTo>
                  <a:lnTo>
                    <a:pt x="626033" y="203542"/>
                  </a:lnTo>
                  <a:close/>
                </a:path>
                <a:path w="626110" h="509905">
                  <a:moveTo>
                    <a:pt x="313486" y="0"/>
                  </a:moveTo>
                  <a:lnTo>
                    <a:pt x="262106" y="5180"/>
                  </a:lnTo>
                  <a:lnTo>
                    <a:pt x="214252" y="20036"/>
                  </a:lnTo>
                  <a:lnTo>
                    <a:pt x="170949" y="43542"/>
                  </a:lnTo>
                  <a:lnTo>
                    <a:pt x="133223" y="74672"/>
                  </a:lnTo>
                  <a:lnTo>
                    <a:pt x="102098" y="112399"/>
                  </a:lnTo>
                  <a:lnTo>
                    <a:pt x="78599" y="155698"/>
                  </a:lnTo>
                  <a:lnTo>
                    <a:pt x="63753" y="203542"/>
                  </a:lnTo>
                  <a:lnTo>
                    <a:pt x="157327" y="203542"/>
                  </a:lnTo>
                  <a:lnTo>
                    <a:pt x="180573" y="158177"/>
                  </a:lnTo>
                  <a:lnTo>
                    <a:pt x="216157" y="122378"/>
                  </a:lnTo>
                  <a:lnTo>
                    <a:pt x="261365" y="98888"/>
                  </a:lnTo>
                  <a:lnTo>
                    <a:pt x="313486" y="90449"/>
                  </a:lnTo>
                  <a:lnTo>
                    <a:pt x="506730" y="90449"/>
                  </a:lnTo>
                  <a:lnTo>
                    <a:pt x="493715" y="74672"/>
                  </a:lnTo>
                  <a:lnTo>
                    <a:pt x="455992" y="43542"/>
                  </a:lnTo>
                  <a:lnTo>
                    <a:pt x="412696" y="20036"/>
                  </a:lnTo>
                  <a:lnTo>
                    <a:pt x="364852" y="5180"/>
                  </a:lnTo>
                  <a:lnTo>
                    <a:pt x="313486" y="0"/>
                  </a:lnTo>
                  <a:close/>
                </a:path>
                <a:path w="626110" h="509905">
                  <a:moveTo>
                    <a:pt x="506730" y="90449"/>
                  </a:moveTo>
                  <a:lnTo>
                    <a:pt x="313486" y="90449"/>
                  </a:lnTo>
                  <a:lnTo>
                    <a:pt x="365599" y="98888"/>
                  </a:lnTo>
                  <a:lnTo>
                    <a:pt x="410816" y="122378"/>
                  </a:lnTo>
                  <a:lnTo>
                    <a:pt x="446417" y="158177"/>
                  </a:lnTo>
                  <a:lnTo>
                    <a:pt x="469684" y="203542"/>
                  </a:lnTo>
                  <a:lnTo>
                    <a:pt x="563181" y="203542"/>
                  </a:lnTo>
                  <a:lnTo>
                    <a:pt x="548335" y="155698"/>
                  </a:lnTo>
                  <a:lnTo>
                    <a:pt x="524838" y="112399"/>
                  </a:lnTo>
                  <a:lnTo>
                    <a:pt x="506730" y="90449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EA592EA-BCFE-A7F4-BAA0-C07B8C7E17B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573" y="776843"/>
              <a:ext cx="265894" cy="200629"/>
            </a:xfrm>
            <a:prstGeom prst="rect">
              <a:avLst/>
            </a:prstGeom>
          </p:spPr>
        </p:pic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A695B1AB-6F2E-CEB4-F1A7-6FDB49DE4637}"/>
                </a:ext>
              </a:extLst>
            </p:cNvPr>
            <p:cNvSpPr/>
            <p:nvPr/>
          </p:nvSpPr>
          <p:spPr>
            <a:xfrm>
              <a:off x="1834565" y="780681"/>
              <a:ext cx="1053465" cy="727075"/>
            </a:xfrm>
            <a:custGeom>
              <a:avLst/>
              <a:gdLst/>
              <a:ahLst/>
              <a:cxnLst/>
              <a:rect l="l" t="t" r="r" b="b"/>
              <a:pathLst>
                <a:path w="1053464" h="727075">
                  <a:moveTo>
                    <a:pt x="140144" y="530021"/>
                  </a:moveTo>
                  <a:lnTo>
                    <a:pt x="18249" y="530021"/>
                  </a:lnTo>
                  <a:lnTo>
                    <a:pt x="18249" y="561771"/>
                  </a:lnTo>
                  <a:lnTo>
                    <a:pt x="18249" y="606221"/>
                  </a:lnTo>
                  <a:lnTo>
                    <a:pt x="18249" y="637971"/>
                  </a:lnTo>
                  <a:lnTo>
                    <a:pt x="18249" y="726871"/>
                  </a:lnTo>
                  <a:lnTo>
                    <a:pt x="54762" y="726871"/>
                  </a:lnTo>
                  <a:lnTo>
                    <a:pt x="54762" y="637971"/>
                  </a:lnTo>
                  <a:lnTo>
                    <a:pt x="119837" y="637971"/>
                  </a:lnTo>
                  <a:lnTo>
                    <a:pt x="119837" y="606221"/>
                  </a:lnTo>
                  <a:lnTo>
                    <a:pt x="54762" y="606221"/>
                  </a:lnTo>
                  <a:lnTo>
                    <a:pt x="54762" y="561771"/>
                  </a:lnTo>
                  <a:lnTo>
                    <a:pt x="140144" y="561771"/>
                  </a:lnTo>
                  <a:lnTo>
                    <a:pt x="140144" y="530021"/>
                  </a:lnTo>
                  <a:close/>
                </a:path>
                <a:path w="1053464" h="727075">
                  <a:moveTo>
                    <a:pt x="156629" y="264972"/>
                  </a:moveTo>
                  <a:lnTo>
                    <a:pt x="0" y="264972"/>
                  </a:lnTo>
                  <a:lnTo>
                    <a:pt x="0" y="297992"/>
                  </a:lnTo>
                  <a:lnTo>
                    <a:pt x="60058" y="297992"/>
                  </a:lnTo>
                  <a:lnTo>
                    <a:pt x="60058" y="461822"/>
                  </a:lnTo>
                  <a:lnTo>
                    <a:pt x="96570" y="461822"/>
                  </a:lnTo>
                  <a:lnTo>
                    <a:pt x="96570" y="297992"/>
                  </a:lnTo>
                  <a:lnTo>
                    <a:pt x="156629" y="297992"/>
                  </a:lnTo>
                  <a:lnTo>
                    <a:pt x="156629" y="264972"/>
                  </a:lnTo>
                  <a:close/>
                </a:path>
                <a:path w="1053464" h="727075">
                  <a:moveTo>
                    <a:pt x="348030" y="461391"/>
                  </a:moveTo>
                  <a:lnTo>
                    <a:pt x="288404" y="376885"/>
                  </a:lnTo>
                  <a:lnTo>
                    <a:pt x="283845" y="370420"/>
                  </a:lnTo>
                  <a:lnTo>
                    <a:pt x="299389" y="362267"/>
                  </a:lnTo>
                  <a:lnTo>
                    <a:pt x="310311" y="350697"/>
                  </a:lnTo>
                  <a:lnTo>
                    <a:pt x="312978" y="344805"/>
                  </a:lnTo>
                  <a:lnTo>
                    <a:pt x="316763" y="336473"/>
                  </a:lnTo>
                  <a:lnTo>
                    <a:pt x="318884" y="320370"/>
                  </a:lnTo>
                  <a:lnTo>
                    <a:pt x="315010" y="298551"/>
                  </a:lnTo>
                  <a:lnTo>
                    <a:pt x="313194" y="295922"/>
                  </a:lnTo>
                  <a:lnTo>
                    <a:pt x="302882" y="280987"/>
                  </a:lnTo>
                  <a:lnTo>
                    <a:pt x="282371" y="269633"/>
                  </a:lnTo>
                  <a:lnTo>
                    <a:pt x="282371" y="320065"/>
                  </a:lnTo>
                  <a:lnTo>
                    <a:pt x="280390" y="330517"/>
                  </a:lnTo>
                  <a:lnTo>
                    <a:pt x="274421" y="338289"/>
                  </a:lnTo>
                  <a:lnTo>
                    <a:pt x="264490" y="343141"/>
                  </a:lnTo>
                  <a:lnTo>
                    <a:pt x="250571" y="344805"/>
                  </a:lnTo>
                  <a:lnTo>
                    <a:pt x="230263" y="344805"/>
                  </a:lnTo>
                  <a:lnTo>
                    <a:pt x="230263" y="295922"/>
                  </a:lnTo>
                  <a:lnTo>
                    <a:pt x="246456" y="295922"/>
                  </a:lnTo>
                  <a:lnTo>
                    <a:pt x="261391" y="297129"/>
                  </a:lnTo>
                  <a:lnTo>
                    <a:pt x="272694" y="301155"/>
                  </a:lnTo>
                  <a:lnTo>
                    <a:pt x="279869" y="308597"/>
                  </a:lnTo>
                  <a:lnTo>
                    <a:pt x="282371" y="320065"/>
                  </a:lnTo>
                  <a:lnTo>
                    <a:pt x="282371" y="269633"/>
                  </a:lnTo>
                  <a:lnTo>
                    <a:pt x="281749" y="269278"/>
                  </a:lnTo>
                  <a:lnTo>
                    <a:pt x="250875" y="265010"/>
                  </a:lnTo>
                  <a:lnTo>
                    <a:pt x="193751" y="265010"/>
                  </a:lnTo>
                  <a:lnTo>
                    <a:pt x="193751" y="461391"/>
                  </a:lnTo>
                  <a:lnTo>
                    <a:pt x="230263" y="461391"/>
                  </a:lnTo>
                  <a:lnTo>
                    <a:pt x="230263" y="376885"/>
                  </a:lnTo>
                  <a:lnTo>
                    <a:pt x="245275" y="376885"/>
                  </a:lnTo>
                  <a:lnTo>
                    <a:pt x="304749" y="461391"/>
                  </a:lnTo>
                  <a:lnTo>
                    <a:pt x="348030" y="461391"/>
                  </a:lnTo>
                  <a:close/>
                </a:path>
                <a:path w="1053464" h="727075">
                  <a:moveTo>
                    <a:pt x="417537" y="162560"/>
                  </a:moveTo>
                  <a:lnTo>
                    <a:pt x="330682" y="162560"/>
                  </a:lnTo>
                  <a:lnTo>
                    <a:pt x="330682" y="0"/>
                  </a:lnTo>
                  <a:lnTo>
                    <a:pt x="294170" y="0"/>
                  </a:lnTo>
                  <a:lnTo>
                    <a:pt x="294170" y="162560"/>
                  </a:lnTo>
                  <a:lnTo>
                    <a:pt x="294170" y="196850"/>
                  </a:lnTo>
                  <a:lnTo>
                    <a:pt x="417537" y="196850"/>
                  </a:lnTo>
                  <a:lnTo>
                    <a:pt x="417537" y="162560"/>
                  </a:lnTo>
                  <a:close/>
                </a:path>
                <a:path w="1053464" h="727075">
                  <a:moveTo>
                    <a:pt x="548563" y="461403"/>
                  </a:moveTo>
                  <a:lnTo>
                    <a:pt x="531456" y="418998"/>
                  </a:lnTo>
                  <a:lnTo>
                    <a:pt x="518401" y="386613"/>
                  </a:lnTo>
                  <a:lnTo>
                    <a:pt x="487883" y="310946"/>
                  </a:lnTo>
                  <a:lnTo>
                    <a:pt x="480847" y="293497"/>
                  </a:lnTo>
                  <a:lnTo>
                    <a:pt x="480847" y="386613"/>
                  </a:lnTo>
                  <a:lnTo>
                    <a:pt x="425196" y="386613"/>
                  </a:lnTo>
                  <a:lnTo>
                    <a:pt x="452577" y="310946"/>
                  </a:lnTo>
                  <a:lnTo>
                    <a:pt x="480847" y="386613"/>
                  </a:lnTo>
                  <a:lnTo>
                    <a:pt x="480847" y="293497"/>
                  </a:lnTo>
                  <a:lnTo>
                    <a:pt x="469366" y="265010"/>
                  </a:lnTo>
                  <a:lnTo>
                    <a:pt x="435508" y="265010"/>
                  </a:lnTo>
                  <a:lnTo>
                    <a:pt x="358952" y="461403"/>
                  </a:lnTo>
                  <a:lnTo>
                    <a:pt x="398119" y="461403"/>
                  </a:lnTo>
                  <a:lnTo>
                    <a:pt x="413423" y="418998"/>
                  </a:lnTo>
                  <a:lnTo>
                    <a:pt x="492620" y="418998"/>
                  </a:lnTo>
                  <a:lnTo>
                    <a:pt x="508533" y="461403"/>
                  </a:lnTo>
                  <a:lnTo>
                    <a:pt x="548563" y="461403"/>
                  </a:lnTo>
                  <a:close/>
                </a:path>
                <a:path w="1053464" h="727075">
                  <a:moveTo>
                    <a:pt x="724954" y="265010"/>
                  </a:moveTo>
                  <a:lnTo>
                    <a:pt x="685507" y="265010"/>
                  </a:lnTo>
                  <a:lnTo>
                    <a:pt x="634860" y="411035"/>
                  </a:lnTo>
                  <a:lnTo>
                    <a:pt x="583031" y="265010"/>
                  </a:lnTo>
                  <a:lnTo>
                    <a:pt x="543001" y="265010"/>
                  </a:lnTo>
                  <a:lnTo>
                    <a:pt x="616902" y="461391"/>
                  </a:lnTo>
                  <a:lnTo>
                    <a:pt x="652830" y="461391"/>
                  </a:lnTo>
                  <a:lnTo>
                    <a:pt x="724954" y="265010"/>
                  </a:lnTo>
                  <a:close/>
                </a:path>
                <a:path w="1053464" h="727075">
                  <a:moveTo>
                    <a:pt x="888682" y="428840"/>
                  </a:moveTo>
                  <a:lnTo>
                    <a:pt x="795921" y="428840"/>
                  </a:lnTo>
                  <a:lnTo>
                    <a:pt x="795921" y="372960"/>
                  </a:lnTo>
                  <a:lnTo>
                    <a:pt x="863942" y="372960"/>
                  </a:lnTo>
                  <a:lnTo>
                    <a:pt x="863942" y="339940"/>
                  </a:lnTo>
                  <a:lnTo>
                    <a:pt x="795921" y="339940"/>
                  </a:lnTo>
                  <a:lnTo>
                    <a:pt x="795921" y="296760"/>
                  </a:lnTo>
                  <a:lnTo>
                    <a:pt x="883373" y="296760"/>
                  </a:lnTo>
                  <a:lnTo>
                    <a:pt x="883373" y="265010"/>
                  </a:lnTo>
                  <a:lnTo>
                    <a:pt x="759421" y="265010"/>
                  </a:lnTo>
                  <a:lnTo>
                    <a:pt x="759421" y="296760"/>
                  </a:lnTo>
                  <a:lnTo>
                    <a:pt x="759421" y="339940"/>
                  </a:lnTo>
                  <a:lnTo>
                    <a:pt x="759421" y="372960"/>
                  </a:lnTo>
                  <a:lnTo>
                    <a:pt x="759421" y="428840"/>
                  </a:lnTo>
                  <a:lnTo>
                    <a:pt x="759421" y="461860"/>
                  </a:lnTo>
                  <a:lnTo>
                    <a:pt x="888682" y="461860"/>
                  </a:lnTo>
                  <a:lnTo>
                    <a:pt x="888682" y="428840"/>
                  </a:lnTo>
                  <a:close/>
                </a:path>
                <a:path w="1053464" h="727075">
                  <a:moveTo>
                    <a:pt x="1052995" y="427570"/>
                  </a:moveTo>
                  <a:lnTo>
                    <a:pt x="966127" y="427570"/>
                  </a:lnTo>
                  <a:lnTo>
                    <a:pt x="966127" y="265010"/>
                  </a:lnTo>
                  <a:lnTo>
                    <a:pt x="929627" y="265010"/>
                  </a:lnTo>
                  <a:lnTo>
                    <a:pt x="929627" y="427570"/>
                  </a:lnTo>
                  <a:lnTo>
                    <a:pt x="929627" y="461860"/>
                  </a:lnTo>
                  <a:lnTo>
                    <a:pt x="1052995" y="461860"/>
                  </a:lnTo>
                  <a:lnTo>
                    <a:pt x="1052995" y="42757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4E93A3EF-5C1D-C0BF-BD76-EA58DA0A93A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466" y="1306879"/>
              <a:ext cx="208749" cy="203733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7A5D05DB-52F8-782C-D70E-BE39F3146D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8005" y="1310701"/>
              <a:ext cx="154266" cy="196380"/>
            </a:xfrm>
            <a:prstGeom prst="rect">
              <a:avLst/>
            </a:prstGeom>
          </p:spPr>
        </p:pic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D6E80F5D-8189-0D7E-C752-7E491233F7A2}"/>
                </a:ext>
              </a:extLst>
            </p:cNvPr>
            <p:cNvSpPr/>
            <p:nvPr/>
          </p:nvSpPr>
          <p:spPr>
            <a:xfrm>
              <a:off x="2524493" y="1310703"/>
              <a:ext cx="541020" cy="196850"/>
            </a:xfrm>
            <a:custGeom>
              <a:avLst/>
              <a:gdLst/>
              <a:ahLst/>
              <a:cxnLst/>
              <a:rect l="l" t="t" r="r" b="b"/>
              <a:pathLst>
                <a:path w="541019" h="196850">
                  <a:moveTo>
                    <a:pt x="123367" y="162560"/>
                  </a:moveTo>
                  <a:lnTo>
                    <a:pt x="36512" y="162560"/>
                  </a:lnTo>
                  <a:lnTo>
                    <a:pt x="36512" y="0"/>
                  </a:lnTo>
                  <a:lnTo>
                    <a:pt x="0" y="0"/>
                  </a:lnTo>
                  <a:lnTo>
                    <a:pt x="0" y="162560"/>
                  </a:lnTo>
                  <a:lnTo>
                    <a:pt x="0" y="196850"/>
                  </a:lnTo>
                  <a:lnTo>
                    <a:pt x="123367" y="196850"/>
                  </a:lnTo>
                  <a:lnTo>
                    <a:pt x="123367" y="162560"/>
                  </a:lnTo>
                  <a:close/>
                </a:path>
                <a:path w="541019" h="196850">
                  <a:moveTo>
                    <a:pt x="196989" y="0"/>
                  </a:moveTo>
                  <a:lnTo>
                    <a:pt x="160489" y="0"/>
                  </a:lnTo>
                  <a:lnTo>
                    <a:pt x="160489" y="196380"/>
                  </a:lnTo>
                  <a:lnTo>
                    <a:pt x="196989" y="196380"/>
                  </a:lnTo>
                  <a:lnTo>
                    <a:pt x="196989" y="0"/>
                  </a:lnTo>
                  <a:close/>
                </a:path>
                <a:path w="541019" h="196850">
                  <a:moveTo>
                    <a:pt x="374243" y="0"/>
                  </a:moveTo>
                  <a:lnTo>
                    <a:pt x="252349" y="0"/>
                  </a:lnTo>
                  <a:lnTo>
                    <a:pt x="252349" y="31750"/>
                  </a:lnTo>
                  <a:lnTo>
                    <a:pt x="252349" y="76200"/>
                  </a:lnTo>
                  <a:lnTo>
                    <a:pt x="252349" y="107950"/>
                  </a:lnTo>
                  <a:lnTo>
                    <a:pt x="252349" y="196850"/>
                  </a:lnTo>
                  <a:lnTo>
                    <a:pt x="288861" y="196850"/>
                  </a:lnTo>
                  <a:lnTo>
                    <a:pt x="288861" y="107950"/>
                  </a:lnTo>
                  <a:lnTo>
                    <a:pt x="353936" y="107950"/>
                  </a:lnTo>
                  <a:lnTo>
                    <a:pt x="353936" y="76200"/>
                  </a:lnTo>
                  <a:lnTo>
                    <a:pt x="288861" y="76200"/>
                  </a:lnTo>
                  <a:lnTo>
                    <a:pt x="288861" y="31750"/>
                  </a:lnTo>
                  <a:lnTo>
                    <a:pt x="374243" y="31750"/>
                  </a:lnTo>
                  <a:lnTo>
                    <a:pt x="374243" y="0"/>
                  </a:lnTo>
                  <a:close/>
                </a:path>
                <a:path w="541019" h="196850">
                  <a:moveTo>
                    <a:pt x="540613" y="163830"/>
                  </a:moveTo>
                  <a:lnTo>
                    <a:pt x="447865" y="163830"/>
                  </a:lnTo>
                  <a:lnTo>
                    <a:pt x="447865" y="107950"/>
                  </a:lnTo>
                  <a:lnTo>
                    <a:pt x="515886" y="107950"/>
                  </a:lnTo>
                  <a:lnTo>
                    <a:pt x="515886" y="74930"/>
                  </a:lnTo>
                  <a:lnTo>
                    <a:pt x="447865" y="74930"/>
                  </a:lnTo>
                  <a:lnTo>
                    <a:pt x="447865" y="31750"/>
                  </a:lnTo>
                  <a:lnTo>
                    <a:pt x="535317" y="31750"/>
                  </a:lnTo>
                  <a:lnTo>
                    <a:pt x="535317" y="0"/>
                  </a:lnTo>
                  <a:lnTo>
                    <a:pt x="411365" y="0"/>
                  </a:lnTo>
                  <a:lnTo>
                    <a:pt x="411365" y="31750"/>
                  </a:lnTo>
                  <a:lnTo>
                    <a:pt x="411365" y="74930"/>
                  </a:lnTo>
                  <a:lnTo>
                    <a:pt x="411365" y="107950"/>
                  </a:lnTo>
                  <a:lnTo>
                    <a:pt x="411365" y="163830"/>
                  </a:lnTo>
                  <a:lnTo>
                    <a:pt x="411365" y="196850"/>
                  </a:lnTo>
                  <a:lnTo>
                    <a:pt x="540613" y="196850"/>
                  </a:lnTo>
                  <a:lnTo>
                    <a:pt x="540613" y="16383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2E84274-7D70-F265-9CD2-C7BF6B39E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548" y="44506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</a:lstStyle>
          <a:p>
            <a:pPr lvl="0"/>
            <a:r>
              <a:rPr lang="en-GB" dirty="0"/>
              <a:t>Click to add divider heading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004A123-7510-2DC3-A184-8593ADD55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548" y="51364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1pPr>
          </a:lstStyle>
          <a:p>
            <a:pPr lvl="0"/>
            <a:r>
              <a:rPr lang="en-GB" dirty="0"/>
              <a:t>Click to add divider subheading</a:t>
            </a:r>
          </a:p>
        </p:txBody>
      </p:sp>
    </p:spTree>
    <p:extLst>
      <p:ext uri="{BB962C8B-B14F-4D97-AF65-F5344CB8AC3E}">
        <p14:creationId xmlns:p14="http://schemas.microsoft.com/office/powerpoint/2010/main" val="346862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69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94936F41-2545-0E13-C0C6-5EE3E5508FA3}"/>
              </a:ext>
            </a:extLst>
          </p:cNvPr>
          <p:cNvGrpSpPr/>
          <p:nvPr userDrawn="1"/>
        </p:nvGrpSpPr>
        <p:grpSpPr>
          <a:xfrm>
            <a:off x="721945" y="563880"/>
            <a:ext cx="3524885" cy="1159510"/>
            <a:chOff x="721945" y="563880"/>
            <a:chExt cx="3524885" cy="115951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004D036A-FB58-FCA4-E2F2-4159A267AAB4}"/>
                </a:ext>
              </a:extLst>
            </p:cNvPr>
            <p:cNvSpPr/>
            <p:nvPr/>
          </p:nvSpPr>
          <p:spPr>
            <a:xfrm>
              <a:off x="721945" y="564059"/>
              <a:ext cx="972819" cy="1159510"/>
            </a:xfrm>
            <a:custGeom>
              <a:avLst/>
              <a:gdLst/>
              <a:ahLst/>
              <a:cxnLst/>
              <a:rect l="l" t="t" r="r" b="b"/>
              <a:pathLst>
                <a:path w="972819" h="1159510">
                  <a:moveTo>
                    <a:pt x="972261" y="0"/>
                  </a:moveTo>
                  <a:lnTo>
                    <a:pt x="115925" y="0"/>
                  </a:lnTo>
                  <a:lnTo>
                    <a:pt x="70798" y="9110"/>
                  </a:lnTo>
                  <a:lnTo>
                    <a:pt x="33950" y="33955"/>
                  </a:lnTo>
                  <a:lnTo>
                    <a:pt x="9108" y="70803"/>
                  </a:lnTo>
                  <a:lnTo>
                    <a:pt x="0" y="115925"/>
                  </a:lnTo>
                  <a:lnTo>
                    <a:pt x="0" y="1043381"/>
                  </a:lnTo>
                  <a:lnTo>
                    <a:pt x="9108" y="1088508"/>
                  </a:lnTo>
                  <a:lnTo>
                    <a:pt x="33950" y="1125356"/>
                  </a:lnTo>
                  <a:lnTo>
                    <a:pt x="70798" y="1150198"/>
                  </a:lnTo>
                  <a:lnTo>
                    <a:pt x="115925" y="1159306"/>
                  </a:lnTo>
                  <a:lnTo>
                    <a:pt x="972261" y="1159306"/>
                  </a:lnTo>
                  <a:lnTo>
                    <a:pt x="97226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2CB286A-915A-B48D-3BE2-FB548788BD4B}"/>
                </a:ext>
              </a:extLst>
            </p:cNvPr>
            <p:cNvSpPr/>
            <p:nvPr/>
          </p:nvSpPr>
          <p:spPr>
            <a:xfrm>
              <a:off x="1694205" y="564070"/>
              <a:ext cx="2552065" cy="1159510"/>
            </a:xfrm>
            <a:custGeom>
              <a:avLst/>
              <a:gdLst/>
              <a:ahLst/>
              <a:cxnLst/>
              <a:rect l="l" t="t" r="r" b="b"/>
              <a:pathLst>
                <a:path w="2552065" h="1159510">
                  <a:moveTo>
                    <a:pt x="2552052" y="115925"/>
                  </a:moveTo>
                  <a:lnTo>
                    <a:pt x="2542933" y="70789"/>
                  </a:lnTo>
                  <a:lnTo>
                    <a:pt x="2518092" y="33947"/>
                  </a:lnTo>
                  <a:lnTo>
                    <a:pt x="2481237" y="9105"/>
                  </a:lnTo>
                  <a:lnTo>
                    <a:pt x="2436126" y="0"/>
                  </a:lnTo>
                  <a:lnTo>
                    <a:pt x="2146300" y="0"/>
                  </a:lnTo>
                  <a:lnTo>
                    <a:pt x="0" y="0"/>
                  </a:lnTo>
                  <a:lnTo>
                    <a:pt x="0" y="1159306"/>
                  </a:lnTo>
                  <a:lnTo>
                    <a:pt x="2146287" y="1159306"/>
                  </a:lnTo>
                  <a:lnTo>
                    <a:pt x="2436126" y="1159306"/>
                  </a:lnTo>
                  <a:lnTo>
                    <a:pt x="2481237" y="1150200"/>
                  </a:lnTo>
                  <a:lnTo>
                    <a:pt x="2518092" y="1125359"/>
                  </a:lnTo>
                  <a:lnTo>
                    <a:pt x="2542933" y="1088504"/>
                  </a:lnTo>
                  <a:lnTo>
                    <a:pt x="2552052" y="1043381"/>
                  </a:lnTo>
                  <a:lnTo>
                    <a:pt x="2552052" y="736930"/>
                  </a:lnTo>
                  <a:lnTo>
                    <a:pt x="2552052" y="505066"/>
                  </a:lnTo>
                  <a:lnTo>
                    <a:pt x="2552052" y="115925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E747F07-11D2-A48C-0BA2-0539A7692772}"/>
                </a:ext>
              </a:extLst>
            </p:cNvPr>
            <p:cNvSpPr/>
            <p:nvPr/>
          </p:nvSpPr>
          <p:spPr>
            <a:xfrm>
              <a:off x="3840505" y="1069141"/>
              <a:ext cx="86360" cy="232410"/>
            </a:xfrm>
            <a:custGeom>
              <a:avLst/>
              <a:gdLst/>
              <a:ahLst/>
              <a:cxnLst/>
              <a:rect l="l" t="t" r="r" b="b"/>
              <a:pathLst>
                <a:path w="86360" h="232409">
                  <a:moveTo>
                    <a:pt x="1860" y="0"/>
                  </a:moveTo>
                  <a:lnTo>
                    <a:pt x="0" y="0"/>
                  </a:lnTo>
                  <a:lnTo>
                    <a:pt x="0" y="231863"/>
                  </a:lnTo>
                  <a:lnTo>
                    <a:pt x="1860" y="231863"/>
                  </a:lnTo>
                  <a:lnTo>
                    <a:pt x="86086" y="11592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7B28B29-BE5B-1FA4-92FC-4FD7689B652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9559" y="1069141"/>
              <a:ext cx="171805" cy="231863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4201F14C-C8F0-2B26-9267-B9F1A8975359}"/>
                </a:ext>
              </a:extLst>
            </p:cNvPr>
            <p:cNvSpPr/>
            <p:nvPr/>
          </p:nvSpPr>
          <p:spPr>
            <a:xfrm>
              <a:off x="4143185" y="1069140"/>
              <a:ext cx="103505" cy="232410"/>
            </a:xfrm>
            <a:custGeom>
              <a:avLst/>
              <a:gdLst/>
              <a:ahLst/>
              <a:cxnLst/>
              <a:rect l="l" t="t" r="r" b="b"/>
              <a:pathLst>
                <a:path w="103504" h="232409">
                  <a:moveTo>
                    <a:pt x="103071" y="0"/>
                  </a:moveTo>
                  <a:lnTo>
                    <a:pt x="0" y="0"/>
                  </a:lnTo>
                  <a:lnTo>
                    <a:pt x="84239" y="115938"/>
                  </a:lnTo>
                  <a:lnTo>
                    <a:pt x="0" y="231863"/>
                  </a:lnTo>
                  <a:lnTo>
                    <a:pt x="103071" y="231863"/>
                  </a:lnTo>
                  <a:lnTo>
                    <a:pt x="10307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C2578C78-0033-A011-DD72-1C0D847EB5CF}"/>
                </a:ext>
              </a:extLst>
            </p:cNvPr>
            <p:cNvSpPr/>
            <p:nvPr/>
          </p:nvSpPr>
          <p:spPr>
            <a:xfrm>
              <a:off x="3840505" y="1491513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10">
                  <a:moveTo>
                    <a:pt x="405752" y="0"/>
                  </a:moveTo>
                  <a:lnTo>
                    <a:pt x="0" y="0"/>
                  </a:lnTo>
                  <a:lnTo>
                    <a:pt x="0" y="231851"/>
                  </a:lnTo>
                  <a:lnTo>
                    <a:pt x="289813" y="231851"/>
                  </a:lnTo>
                  <a:lnTo>
                    <a:pt x="334943" y="222742"/>
                  </a:lnTo>
                  <a:lnTo>
                    <a:pt x="371795" y="197902"/>
                  </a:lnTo>
                  <a:lnTo>
                    <a:pt x="396641" y="161058"/>
                  </a:lnTo>
                  <a:lnTo>
                    <a:pt x="405752" y="115938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ACCA50AB-FA6E-618F-294D-C58A98CDC3CB}"/>
                </a:ext>
              </a:extLst>
            </p:cNvPr>
            <p:cNvSpPr/>
            <p:nvPr/>
          </p:nvSpPr>
          <p:spPr>
            <a:xfrm>
              <a:off x="3840505" y="1578457"/>
              <a:ext cx="405765" cy="58419"/>
            </a:xfrm>
            <a:custGeom>
              <a:avLst/>
              <a:gdLst/>
              <a:ahLst/>
              <a:cxnLst/>
              <a:rect l="l" t="t" r="r" b="b"/>
              <a:pathLst>
                <a:path w="405764" h="58419">
                  <a:moveTo>
                    <a:pt x="44792" y="0"/>
                  </a:moveTo>
                  <a:lnTo>
                    <a:pt x="0" y="0"/>
                  </a:lnTo>
                  <a:lnTo>
                    <a:pt x="0" y="57975"/>
                  </a:lnTo>
                  <a:lnTo>
                    <a:pt x="44792" y="57975"/>
                  </a:lnTo>
                  <a:lnTo>
                    <a:pt x="44792" y="0"/>
                  </a:lnTo>
                  <a:close/>
                </a:path>
                <a:path w="405764" h="58419">
                  <a:moveTo>
                    <a:pt x="297738" y="0"/>
                  </a:moveTo>
                  <a:lnTo>
                    <a:pt x="108026" y="0"/>
                  </a:lnTo>
                  <a:lnTo>
                    <a:pt x="108026" y="57975"/>
                  </a:lnTo>
                  <a:lnTo>
                    <a:pt x="297738" y="57975"/>
                  </a:lnTo>
                  <a:lnTo>
                    <a:pt x="297738" y="0"/>
                  </a:lnTo>
                  <a:close/>
                </a:path>
                <a:path w="405764" h="58419">
                  <a:moveTo>
                    <a:pt x="405752" y="0"/>
                  </a:moveTo>
                  <a:lnTo>
                    <a:pt x="360959" y="0"/>
                  </a:lnTo>
                  <a:lnTo>
                    <a:pt x="360959" y="57975"/>
                  </a:lnTo>
                  <a:lnTo>
                    <a:pt x="399897" y="57975"/>
                  </a:lnTo>
                  <a:lnTo>
                    <a:pt x="405752" y="28994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FAA9B0A6-AD20-3DE7-844D-27277BAC1E26}"/>
                </a:ext>
              </a:extLst>
            </p:cNvPr>
            <p:cNvSpPr/>
            <p:nvPr/>
          </p:nvSpPr>
          <p:spPr>
            <a:xfrm>
              <a:off x="3840505" y="1297406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09">
                  <a:moveTo>
                    <a:pt x="0" y="231863"/>
                  </a:moveTo>
                  <a:lnTo>
                    <a:pt x="0" y="0"/>
                  </a:lnTo>
                  <a:lnTo>
                    <a:pt x="405752" y="0"/>
                  </a:lnTo>
                  <a:lnTo>
                    <a:pt x="405752" y="231863"/>
                  </a:lnTo>
                  <a:lnTo>
                    <a:pt x="0" y="231863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F65F689B-98C4-0D8D-0204-B5619B1831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505" y="1348314"/>
              <a:ext cx="405752" cy="162308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85857BAE-8CE3-94B8-466D-D2DD37A86E5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505" y="563880"/>
              <a:ext cx="405752" cy="232410"/>
            </a:xfrm>
            <a:prstGeom prst="rect">
              <a:avLst/>
            </a:prstGeom>
          </p:spPr>
        </p:pic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AED70FF8-3776-2053-377A-1EE994072BE7}"/>
                </a:ext>
              </a:extLst>
            </p:cNvPr>
            <p:cNvSpPr/>
            <p:nvPr/>
          </p:nvSpPr>
          <p:spPr>
            <a:xfrm>
              <a:off x="3840505" y="795921"/>
              <a:ext cx="405765" cy="278765"/>
            </a:xfrm>
            <a:custGeom>
              <a:avLst/>
              <a:gdLst/>
              <a:ahLst/>
              <a:cxnLst/>
              <a:rect l="l" t="t" r="r" b="b"/>
              <a:pathLst>
                <a:path w="405764" h="278765">
                  <a:moveTo>
                    <a:pt x="405752" y="0"/>
                  </a:moveTo>
                  <a:lnTo>
                    <a:pt x="405752" y="278231"/>
                  </a:lnTo>
                  <a:lnTo>
                    <a:pt x="0" y="278231"/>
                  </a:lnTo>
                  <a:lnTo>
                    <a:pt x="0" y="0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C9675BAE-5750-2062-FB7E-C321798603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0505" y="807515"/>
              <a:ext cx="405752" cy="255049"/>
            </a:xfrm>
            <a:prstGeom prst="rect">
              <a:avLst/>
            </a:prstGeom>
          </p:spPr>
        </p:pic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AF50A6FA-CF1D-44B2-8D61-327542A5F75A}"/>
                </a:ext>
              </a:extLst>
            </p:cNvPr>
            <p:cNvSpPr/>
            <p:nvPr/>
          </p:nvSpPr>
          <p:spPr>
            <a:xfrm>
              <a:off x="895050" y="888820"/>
              <a:ext cx="626110" cy="509905"/>
            </a:xfrm>
            <a:custGeom>
              <a:avLst/>
              <a:gdLst/>
              <a:ahLst/>
              <a:cxnLst/>
              <a:rect l="l" t="t" r="r" b="b"/>
              <a:pathLst>
                <a:path w="626110" h="509905">
                  <a:moveTo>
                    <a:pt x="157391" y="306400"/>
                  </a:moveTo>
                  <a:lnTo>
                    <a:pt x="63792" y="306400"/>
                  </a:lnTo>
                  <a:lnTo>
                    <a:pt x="78663" y="354215"/>
                  </a:lnTo>
                  <a:lnTo>
                    <a:pt x="102173" y="397482"/>
                  </a:lnTo>
                  <a:lnTo>
                    <a:pt x="133298" y="435179"/>
                  </a:lnTo>
                  <a:lnTo>
                    <a:pt x="171015" y="466280"/>
                  </a:lnTo>
                  <a:lnTo>
                    <a:pt x="214301" y="489763"/>
                  </a:lnTo>
                  <a:lnTo>
                    <a:pt x="262132" y="504603"/>
                  </a:lnTo>
                  <a:lnTo>
                    <a:pt x="313486" y="509778"/>
                  </a:lnTo>
                  <a:lnTo>
                    <a:pt x="364826" y="504603"/>
                  </a:lnTo>
                  <a:lnTo>
                    <a:pt x="412648" y="489763"/>
                  </a:lnTo>
                  <a:lnTo>
                    <a:pt x="455927" y="466280"/>
                  </a:lnTo>
                  <a:lnTo>
                    <a:pt x="493640" y="435179"/>
                  </a:lnTo>
                  <a:lnTo>
                    <a:pt x="506716" y="419341"/>
                  </a:lnTo>
                  <a:lnTo>
                    <a:pt x="313486" y="419341"/>
                  </a:lnTo>
                  <a:lnTo>
                    <a:pt x="261416" y="410915"/>
                  </a:lnTo>
                  <a:lnTo>
                    <a:pt x="216241" y="387459"/>
                  </a:lnTo>
                  <a:lnTo>
                    <a:pt x="180664" y="351709"/>
                  </a:lnTo>
                  <a:lnTo>
                    <a:pt x="157391" y="306400"/>
                  </a:lnTo>
                  <a:close/>
                </a:path>
                <a:path w="626110" h="509905">
                  <a:moveTo>
                    <a:pt x="563143" y="306400"/>
                  </a:moveTo>
                  <a:lnTo>
                    <a:pt x="469620" y="306400"/>
                  </a:lnTo>
                  <a:lnTo>
                    <a:pt x="446331" y="351709"/>
                  </a:lnTo>
                  <a:lnTo>
                    <a:pt x="410737" y="387459"/>
                  </a:lnTo>
                  <a:lnTo>
                    <a:pt x="365550" y="410915"/>
                  </a:lnTo>
                  <a:lnTo>
                    <a:pt x="313486" y="419341"/>
                  </a:lnTo>
                  <a:lnTo>
                    <a:pt x="506716" y="419341"/>
                  </a:lnTo>
                  <a:lnTo>
                    <a:pt x="524763" y="397482"/>
                  </a:lnTo>
                  <a:lnTo>
                    <a:pt x="548272" y="354215"/>
                  </a:lnTo>
                  <a:lnTo>
                    <a:pt x="563143" y="306400"/>
                  </a:lnTo>
                  <a:close/>
                </a:path>
                <a:path w="626110" h="509905">
                  <a:moveTo>
                    <a:pt x="626033" y="203542"/>
                  </a:moveTo>
                  <a:lnTo>
                    <a:pt x="0" y="203542"/>
                  </a:lnTo>
                  <a:lnTo>
                    <a:pt x="0" y="306400"/>
                  </a:lnTo>
                  <a:lnTo>
                    <a:pt x="626033" y="306400"/>
                  </a:lnTo>
                  <a:lnTo>
                    <a:pt x="626033" y="203542"/>
                  </a:lnTo>
                  <a:close/>
                </a:path>
                <a:path w="626110" h="509905">
                  <a:moveTo>
                    <a:pt x="313486" y="0"/>
                  </a:moveTo>
                  <a:lnTo>
                    <a:pt x="262106" y="5180"/>
                  </a:lnTo>
                  <a:lnTo>
                    <a:pt x="214252" y="20036"/>
                  </a:lnTo>
                  <a:lnTo>
                    <a:pt x="170949" y="43542"/>
                  </a:lnTo>
                  <a:lnTo>
                    <a:pt x="133223" y="74672"/>
                  </a:lnTo>
                  <a:lnTo>
                    <a:pt x="102098" y="112399"/>
                  </a:lnTo>
                  <a:lnTo>
                    <a:pt x="78599" y="155698"/>
                  </a:lnTo>
                  <a:lnTo>
                    <a:pt x="63753" y="203542"/>
                  </a:lnTo>
                  <a:lnTo>
                    <a:pt x="157327" y="203542"/>
                  </a:lnTo>
                  <a:lnTo>
                    <a:pt x="180573" y="158177"/>
                  </a:lnTo>
                  <a:lnTo>
                    <a:pt x="216157" y="122378"/>
                  </a:lnTo>
                  <a:lnTo>
                    <a:pt x="261365" y="98888"/>
                  </a:lnTo>
                  <a:lnTo>
                    <a:pt x="313486" y="90449"/>
                  </a:lnTo>
                  <a:lnTo>
                    <a:pt x="506730" y="90449"/>
                  </a:lnTo>
                  <a:lnTo>
                    <a:pt x="493715" y="74672"/>
                  </a:lnTo>
                  <a:lnTo>
                    <a:pt x="455992" y="43542"/>
                  </a:lnTo>
                  <a:lnTo>
                    <a:pt x="412696" y="20036"/>
                  </a:lnTo>
                  <a:lnTo>
                    <a:pt x="364852" y="5180"/>
                  </a:lnTo>
                  <a:lnTo>
                    <a:pt x="313486" y="0"/>
                  </a:lnTo>
                  <a:close/>
                </a:path>
                <a:path w="626110" h="509905">
                  <a:moveTo>
                    <a:pt x="506730" y="90449"/>
                  </a:moveTo>
                  <a:lnTo>
                    <a:pt x="313486" y="90449"/>
                  </a:lnTo>
                  <a:lnTo>
                    <a:pt x="365599" y="98888"/>
                  </a:lnTo>
                  <a:lnTo>
                    <a:pt x="410816" y="122378"/>
                  </a:lnTo>
                  <a:lnTo>
                    <a:pt x="446417" y="158177"/>
                  </a:lnTo>
                  <a:lnTo>
                    <a:pt x="469684" y="203542"/>
                  </a:lnTo>
                  <a:lnTo>
                    <a:pt x="563181" y="203542"/>
                  </a:lnTo>
                  <a:lnTo>
                    <a:pt x="548335" y="155698"/>
                  </a:lnTo>
                  <a:lnTo>
                    <a:pt x="524838" y="112399"/>
                  </a:lnTo>
                  <a:lnTo>
                    <a:pt x="506730" y="90449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BCBA6420-CEE3-7A30-B7B4-8B248D77FB3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573" y="776843"/>
              <a:ext cx="265894" cy="200629"/>
            </a:xfrm>
            <a:prstGeom prst="rect">
              <a:avLst/>
            </a:prstGeom>
          </p:spPr>
        </p:pic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01C158B7-307F-295F-CEF5-D9DE11E69917}"/>
                </a:ext>
              </a:extLst>
            </p:cNvPr>
            <p:cNvSpPr/>
            <p:nvPr/>
          </p:nvSpPr>
          <p:spPr>
            <a:xfrm>
              <a:off x="1834565" y="780681"/>
              <a:ext cx="1053465" cy="727075"/>
            </a:xfrm>
            <a:custGeom>
              <a:avLst/>
              <a:gdLst/>
              <a:ahLst/>
              <a:cxnLst/>
              <a:rect l="l" t="t" r="r" b="b"/>
              <a:pathLst>
                <a:path w="1053464" h="727075">
                  <a:moveTo>
                    <a:pt x="140144" y="530021"/>
                  </a:moveTo>
                  <a:lnTo>
                    <a:pt x="18249" y="530021"/>
                  </a:lnTo>
                  <a:lnTo>
                    <a:pt x="18249" y="561771"/>
                  </a:lnTo>
                  <a:lnTo>
                    <a:pt x="18249" y="606221"/>
                  </a:lnTo>
                  <a:lnTo>
                    <a:pt x="18249" y="637971"/>
                  </a:lnTo>
                  <a:lnTo>
                    <a:pt x="18249" y="726871"/>
                  </a:lnTo>
                  <a:lnTo>
                    <a:pt x="54762" y="726871"/>
                  </a:lnTo>
                  <a:lnTo>
                    <a:pt x="54762" y="637971"/>
                  </a:lnTo>
                  <a:lnTo>
                    <a:pt x="119837" y="637971"/>
                  </a:lnTo>
                  <a:lnTo>
                    <a:pt x="119837" y="606221"/>
                  </a:lnTo>
                  <a:lnTo>
                    <a:pt x="54762" y="606221"/>
                  </a:lnTo>
                  <a:lnTo>
                    <a:pt x="54762" y="561771"/>
                  </a:lnTo>
                  <a:lnTo>
                    <a:pt x="140144" y="561771"/>
                  </a:lnTo>
                  <a:lnTo>
                    <a:pt x="140144" y="530021"/>
                  </a:lnTo>
                  <a:close/>
                </a:path>
                <a:path w="1053464" h="727075">
                  <a:moveTo>
                    <a:pt x="156629" y="264972"/>
                  </a:moveTo>
                  <a:lnTo>
                    <a:pt x="0" y="264972"/>
                  </a:lnTo>
                  <a:lnTo>
                    <a:pt x="0" y="297992"/>
                  </a:lnTo>
                  <a:lnTo>
                    <a:pt x="60058" y="297992"/>
                  </a:lnTo>
                  <a:lnTo>
                    <a:pt x="60058" y="461822"/>
                  </a:lnTo>
                  <a:lnTo>
                    <a:pt x="96570" y="461822"/>
                  </a:lnTo>
                  <a:lnTo>
                    <a:pt x="96570" y="297992"/>
                  </a:lnTo>
                  <a:lnTo>
                    <a:pt x="156629" y="297992"/>
                  </a:lnTo>
                  <a:lnTo>
                    <a:pt x="156629" y="264972"/>
                  </a:lnTo>
                  <a:close/>
                </a:path>
                <a:path w="1053464" h="727075">
                  <a:moveTo>
                    <a:pt x="348030" y="461391"/>
                  </a:moveTo>
                  <a:lnTo>
                    <a:pt x="288404" y="376885"/>
                  </a:lnTo>
                  <a:lnTo>
                    <a:pt x="283845" y="370420"/>
                  </a:lnTo>
                  <a:lnTo>
                    <a:pt x="299389" y="362267"/>
                  </a:lnTo>
                  <a:lnTo>
                    <a:pt x="310311" y="350697"/>
                  </a:lnTo>
                  <a:lnTo>
                    <a:pt x="312978" y="344805"/>
                  </a:lnTo>
                  <a:lnTo>
                    <a:pt x="316763" y="336473"/>
                  </a:lnTo>
                  <a:lnTo>
                    <a:pt x="318884" y="320370"/>
                  </a:lnTo>
                  <a:lnTo>
                    <a:pt x="315010" y="298551"/>
                  </a:lnTo>
                  <a:lnTo>
                    <a:pt x="313194" y="295922"/>
                  </a:lnTo>
                  <a:lnTo>
                    <a:pt x="302882" y="280987"/>
                  </a:lnTo>
                  <a:lnTo>
                    <a:pt x="282371" y="269633"/>
                  </a:lnTo>
                  <a:lnTo>
                    <a:pt x="282371" y="320065"/>
                  </a:lnTo>
                  <a:lnTo>
                    <a:pt x="280390" y="330517"/>
                  </a:lnTo>
                  <a:lnTo>
                    <a:pt x="274421" y="338289"/>
                  </a:lnTo>
                  <a:lnTo>
                    <a:pt x="264490" y="343141"/>
                  </a:lnTo>
                  <a:lnTo>
                    <a:pt x="250571" y="344805"/>
                  </a:lnTo>
                  <a:lnTo>
                    <a:pt x="230263" y="344805"/>
                  </a:lnTo>
                  <a:lnTo>
                    <a:pt x="230263" y="295922"/>
                  </a:lnTo>
                  <a:lnTo>
                    <a:pt x="246456" y="295922"/>
                  </a:lnTo>
                  <a:lnTo>
                    <a:pt x="261391" y="297129"/>
                  </a:lnTo>
                  <a:lnTo>
                    <a:pt x="272694" y="301155"/>
                  </a:lnTo>
                  <a:lnTo>
                    <a:pt x="279869" y="308597"/>
                  </a:lnTo>
                  <a:lnTo>
                    <a:pt x="282371" y="320065"/>
                  </a:lnTo>
                  <a:lnTo>
                    <a:pt x="282371" y="269633"/>
                  </a:lnTo>
                  <a:lnTo>
                    <a:pt x="281749" y="269278"/>
                  </a:lnTo>
                  <a:lnTo>
                    <a:pt x="250875" y="265010"/>
                  </a:lnTo>
                  <a:lnTo>
                    <a:pt x="193751" y="265010"/>
                  </a:lnTo>
                  <a:lnTo>
                    <a:pt x="193751" y="461391"/>
                  </a:lnTo>
                  <a:lnTo>
                    <a:pt x="230263" y="461391"/>
                  </a:lnTo>
                  <a:lnTo>
                    <a:pt x="230263" y="376885"/>
                  </a:lnTo>
                  <a:lnTo>
                    <a:pt x="245275" y="376885"/>
                  </a:lnTo>
                  <a:lnTo>
                    <a:pt x="304749" y="461391"/>
                  </a:lnTo>
                  <a:lnTo>
                    <a:pt x="348030" y="461391"/>
                  </a:lnTo>
                  <a:close/>
                </a:path>
                <a:path w="1053464" h="727075">
                  <a:moveTo>
                    <a:pt x="417537" y="162560"/>
                  </a:moveTo>
                  <a:lnTo>
                    <a:pt x="330682" y="162560"/>
                  </a:lnTo>
                  <a:lnTo>
                    <a:pt x="330682" y="0"/>
                  </a:lnTo>
                  <a:lnTo>
                    <a:pt x="294170" y="0"/>
                  </a:lnTo>
                  <a:lnTo>
                    <a:pt x="294170" y="162560"/>
                  </a:lnTo>
                  <a:lnTo>
                    <a:pt x="294170" y="196850"/>
                  </a:lnTo>
                  <a:lnTo>
                    <a:pt x="417537" y="196850"/>
                  </a:lnTo>
                  <a:lnTo>
                    <a:pt x="417537" y="162560"/>
                  </a:lnTo>
                  <a:close/>
                </a:path>
                <a:path w="1053464" h="727075">
                  <a:moveTo>
                    <a:pt x="548563" y="461403"/>
                  </a:moveTo>
                  <a:lnTo>
                    <a:pt x="531456" y="418998"/>
                  </a:lnTo>
                  <a:lnTo>
                    <a:pt x="518401" y="386613"/>
                  </a:lnTo>
                  <a:lnTo>
                    <a:pt x="487883" y="310946"/>
                  </a:lnTo>
                  <a:lnTo>
                    <a:pt x="480847" y="293497"/>
                  </a:lnTo>
                  <a:lnTo>
                    <a:pt x="480847" y="386613"/>
                  </a:lnTo>
                  <a:lnTo>
                    <a:pt x="425196" y="386613"/>
                  </a:lnTo>
                  <a:lnTo>
                    <a:pt x="452577" y="310946"/>
                  </a:lnTo>
                  <a:lnTo>
                    <a:pt x="480847" y="386613"/>
                  </a:lnTo>
                  <a:lnTo>
                    <a:pt x="480847" y="293497"/>
                  </a:lnTo>
                  <a:lnTo>
                    <a:pt x="469366" y="265010"/>
                  </a:lnTo>
                  <a:lnTo>
                    <a:pt x="435508" y="265010"/>
                  </a:lnTo>
                  <a:lnTo>
                    <a:pt x="358952" y="461403"/>
                  </a:lnTo>
                  <a:lnTo>
                    <a:pt x="398119" y="461403"/>
                  </a:lnTo>
                  <a:lnTo>
                    <a:pt x="413423" y="418998"/>
                  </a:lnTo>
                  <a:lnTo>
                    <a:pt x="492620" y="418998"/>
                  </a:lnTo>
                  <a:lnTo>
                    <a:pt x="508533" y="461403"/>
                  </a:lnTo>
                  <a:lnTo>
                    <a:pt x="548563" y="461403"/>
                  </a:lnTo>
                  <a:close/>
                </a:path>
                <a:path w="1053464" h="727075">
                  <a:moveTo>
                    <a:pt x="724954" y="265010"/>
                  </a:moveTo>
                  <a:lnTo>
                    <a:pt x="685507" y="265010"/>
                  </a:lnTo>
                  <a:lnTo>
                    <a:pt x="634860" y="411035"/>
                  </a:lnTo>
                  <a:lnTo>
                    <a:pt x="583031" y="265010"/>
                  </a:lnTo>
                  <a:lnTo>
                    <a:pt x="543001" y="265010"/>
                  </a:lnTo>
                  <a:lnTo>
                    <a:pt x="616902" y="461391"/>
                  </a:lnTo>
                  <a:lnTo>
                    <a:pt x="652830" y="461391"/>
                  </a:lnTo>
                  <a:lnTo>
                    <a:pt x="724954" y="265010"/>
                  </a:lnTo>
                  <a:close/>
                </a:path>
                <a:path w="1053464" h="727075">
                  <a:moveTo>
                    <a:pt x="888682" y="428840"/>
                  </a:moveTo>
                  <a:lnTo>
                    <a:pt x="795921" y="428840"/>
                  </a:lnTo>
                  <a:lnTo>
                    <a:pt x="795921" y="372960"/>
                  </a:lnTo>
                  <a:lnTo>
                    <a:pt x="863942" y="372960"/>
                  </a:lnTo>
                  <a:lnTo>
                    <a:pt x="863942" y="339940"/>
                  </a:lnTo>
                  <a:lnTo>
                    <a:pt x="795921" y="339940"/>
                  </a:lnTo>
                  <a:lnTo>
                    <a:pt x="795921" y="296760"/>
                  </a:lnTo>
                  <a:lnTo>
                    <a:pt x="883373" y="296760"/>
                  </a:lnTo>
                  <a:lnTo>
                    <a:pt x="883373" y="265010"/>
                  </a:lnTo>
                  <a:lnTo>
                    <a:pt x="759421" y="265010"/>
                  </a:lnTo>
                  <a:lnTo>
                    <a:pt x="759421" y="296760"/>
                  </a:lnTo>
                  <a:lnTo>
                    <a:pt x="759421" y="339940"/>
                  </a:lnTo>
                  <a:lnTo>
                    <a:pt x="759421" y="372960"/>
                  </a:lnTo>
                  <a:lnTo>
                    <a:pt x="759421" y="428840"/>
                  </a:lnTo>
                  <a:lnTo>
                    <a:pt x="759421" y="461860"/>
                  </a:lnTo>
                  <a:lnTo>
                    <a:pt x="888682" y="461860"/>
                  </a:lnTo>
                  <a:lnTo>
                    <a:pt x="888682" y="428840"/>
                  </a:lnTo>
                  <a:close/>
                </a:path>
                <a:path w="1053464" h="727075">
                  <a:moveTo>
                    <a:pt x="1052995" y="427570"/>
                  </a:moveTo>
                  <a:lnTo>
                    <a:pt x="966127" y="427570"/>
                  </a:lnTo>
                  <a:lnTo>
                    <a:pt x="966127" y="265010"/>
                  </a:lnTo>
                  <a:lnTo>
                    <a:pt x="929627" y="265010"/>
                  </a:lnTo>
                  <a:lnTo>
                    <a:pt x="929627" y="427570"/>
                  </a:lnTo>
                  <a:lnTo>
                    <a:pt x="929627" y="461860"/>
                  </a:lnTo>
                  <a:lnTo>
                    <a:pt x="1052995" y="461860"/>
                  </a:lnTo>
                  <a:lnTo>
                    <a:pt x="1052995" y="42757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CEBD7D71-23DD-4BB7-3EF7-5363B3D3508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4466" y="1306879"/>
              <a:ext cx="208749" cy="203733"/>
            </a:xfrm>
            <a:prstGeom prst="rect">
              <a:avLst/>
            </a:prstGeom>
          </p:spPr>
        </p:pic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5CFA8295-53CF-6608-AB91-1FDDD0E51C0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8005" y="1310700"/>
              <a:ext cx="154266" cy="196380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966EE835-E6B5-730E-28C3-D1D7157CDB56}"/>
                </a:ext>
              </a:extLst>
            </p:cNvPr>
            <p:cNvSpPr/>
            <p:nvPr/>
          </p:nvSpPr>
          <p:spPr>
            <a:xfrm>
              <a:off x="2524493" y="1310703"/>
              <a:ext cx="541020" cy="196850"/>
            </a:xfrm>
            <a:custGeom>
              <a:avLst/>
              <a:gdLst/>
              <a:ahLst/>
              <a:cxnLst/>
              <a:rect l="l" t="t" r="r" b="b"/>
              <a:pathLst>
                <a:path w="541019" h="196850">
                  <a:moveTo>
                    <a:pt x="123367" y="162560"/>
                  </a:moveTo>
                  <a:lnTo>
                    <a:pt x="36512" y="162560"/>
                  </a:lnTo>
                  <a:lnTo>
                    <a:pt x="36512" y="0"/>
                  </a:lnTo>
                  <a:lnTo>
                    <a:pt x="0" y="0"/>
                  </a:lnTo>
                  <a:lnTo>
                    <a:pt x="0" y="162560"/>
                  </a:lnTo>
                  <a:lnTo>
                    <a:pt x="0" y="196850"/>
                  </a:lnTo>
                  <a:lnTo>
                    <a:pt x="123367" y="196850"/>
                  </a:lnTo>
                  <a:lnTo>
                    <a:pt x="123367" y="162560"/>
                  </a:lnTo>
                  <a:close/>
                </a:path>
                <a:path w="541019" h="196850">
                  <a:moveTo>
                    <a:pt x="196989" y="0"/>
                  </a:moveTo>
                  <a:lnTo>
                    <a:pt x="160489" y="0"/>
                  </a:lnTo>
                  <a:lnTo>
                    <a:pt x="160489" y="196380"/>
                  </a:lnTo>
                  <a:lnTo>
                    <a:pt x="196989" y="196380"/>
                  </a:lnTo>
                  <a:lnTo>
                    <a:pt x="196989" y="0"/>
                  </a:lnTo>
                  <a:close/>
                </a:path>
                <a:path w="541019" h="196850">
                  <a:moveTo>
                    <a:pt x="374243" y="0"/>
                  </a:moveTo>
                  <a:lnTo>
                    <a:pt x="252349" y="0"/>
                  </a:lnTo>
                  <a:lnTo>
                    <a:pt x="252349" y="31750"/>
                  </a:lnTo>
                  <a:lnTo>
                    <a:pt x="252349" y="76200"/>
                  </a:lnTo>
                  <a:lnTo>
                    <a:pt x="252349" y="107950"/>
                  </a:lnTo>
                  <a:lnTo>
                    <a:pt x="252349" y="196850"/>
                  </a:lnTo>
                  <a:lnTo>
                    <a:pt x="288861" y="196850"/>
                  </a:lnTo>
                  <a:lnTo>
                    <a:pt x="288861" y="107950"/>
                  </a:lnTo>
                  <a:lnTo>
                    <a:pt x="353936" y="107950"/>
                  </a:lnTo>
                  <a:lnTo>
                    <a:pt x="353936" y="76200"/>
                  </a:lnTo>
                  <a:lnTo>
                    <a:pt x="288861" y="76200"/>
                  </a:lnTo>
                  <a:lnTo>
                    <a:pt x="288861" y="31750"/>
                  </a:lnTo>
                  <a:lnTo>
                    <a:pt x="374243" y="31750"/>
                  </a:lnTo>
                  <a:lnTo>
                    <a:pt x="374243" y="0"/>
                  </a:lnTo>
                  <a:close/>
                </a:path>
                <a:path w="541019" h="196850">
                  <a:moveTo>
                    <a:pt x="540613" y="163830"/>
                  </a:moveTo>
                  <a:lnTo>
                    <a:pt x="447865" y="163830"/>
                  </a:lnTo>
                  <a:lnTo>
                    <a:pt x="447865" y="107950"/>
                  </a:lnTo>
                  <a:lnTo>
                    <a:pt x="515886" y="107950"/>
                  </a:lnTo>
                  <a:lnTo>
                    <a:pt x="515886" y="74930"/>
                  </a:lnTo>
                  <a:lnTo>
                    <a:pt x="447865" y="74930"/>
                  </a:lnTo>
                  <a:lnTo>
                    <a:pt x="447865" y="31750"/>
                  </a:lnTo>
                  <a:lnTo>
                    <a:pt x="535317" y="31750"/>
                  </a:lnTo>
                  <a:lnTo>
                    <a:pt x="535317" y="0"/>
                  </a:lnTo>
                  <a:lnTo>
                    <a:pt x="411365" y="0"/>
                  </a:lnTo>
                  <a:lnTo>
                    <a:pt x="411365" y="31750"/>
                  </a:lnTo>
                  <a:lnTo>
                    <a:pt x="411365" y="74930"/>
                  </a:lnTo>
                  <a:lnTo>
                    <a:pt x="411365" y="107950"/>
                  </a:lnTo>
                  <a:lnTo>
                    <a:pt x="411365" y="163830"/>
                  </a:lnTo>
                  <a:lnTo>
                    <a:pt x="411365" y="196850"/>
                  </a:lnTo>
                  <a:lnTo>
                    <a:pt x="540613" y="196850"/>
                  </a:lnTo>
                  <a:lnTo>
                    <a:pt x="540613" y="16383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A7C83260-55F5-37A4-E10D-988084CDB7BB}"/>
              </a:ext>
            </a:extLst>
          </p:cNvPr>
          <p:cNvSpPr/>
          <p:nvPr userDrawn="1"/>
        </p:nvSpPr>
        <p:spPr>
          <a:xfrm>
            <a:off x="11329289" y="2062822"/>
            <a:ext cx="130175" cy="155575"/>
          </a:xfrm>
          <a:custGeom>
            <a:avLst/>
            <a:gdLst/>
            <a:ahLst/>
            <a:cxnLst/>
            <a:rect l="l" t="t" r="r" b="b"/>
            <a:pathLst>
              <a:path w="130175" h="155575">
                <a:moveTo>
                  <a:pt x="129654" y="0"/>
                </a:moveTo>
                <a:lnTo>
                  <a:pt x="0" y="0"/>
                </a:lnTo>
                <a:lnTo>
                  <a:pt x="0" y="155371"/>
                </a:lnTo>
                <a:lnTo>
                  <a:pt x="129654" y="155371"/>
                </a:lnTo>
                <a:lnTo>
                  <a:pt x="1296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874954DF-6DCD-CF4F-D0C1-065608CD091D}"/>
              </a:ext>
            </a:extLst>
          </p:cNvPr>
          <p:cNvSpPr/>
          <p:nvPr userDrawn="1"/>
        </p:nvSpPr>
        <p:spPr>
          <a:xfrm>
            <a:off x="10647629" y="2062810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251" y="0"/>
                </a:moveTo>
                <a:lnTo>
                  <a:pt x="0" y="0"/>
                </a:lnTo>
                <a:lnTo>
                  <a:pt x="0" y="155384"/>
                </a:lnTo>
                <a:lnTo>
                  <a:pt x="511251" y="155384"/>
                </a:lnTo>
                <a:lnTo>
                  <a:pt x="511251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1BA53A42-9E22-E84F-BE12-E5E87AB7ACDF}"/>
              </a:ext>
            </a:extLst>
          </p:cNvPr>
          <p:cNvSpPr/>
          <p:nvPr userDrawn="1"/>
        </p:nvSpPr>
        <p:spPr>
          <a:xfrm>
            <a:off x="10993310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83"/>
                </a:lnTo>
                <a:lnTo>
                  <a:pt x="159054" y="21328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893D6A05-1933-E613-A0AA-5A741C0E4AF7}"/>
              </a:ext>
            </a:extLst>
          </p:cNvPr>
          <p:cNvSpPr/>
          <p:nvPr userDrawn="1"/>
        </p:nvSpPr>
        <p:spPr>
          <a:xfrm>
            <a:off x="11332426" y="0"/>
            <a:ext cx="127000" cy="213360"/>
          </a:xfrm>
          <a:custGeom>
            <a:avLst/>
            <a:gdLst/>
            <a:ahLst/>
            <a:cxnLst/>
            <a:rect l="l" t="t" r="r" b="b"/>
            <a:pathLst>
              <a:path w="127000" h="213360">
                <a:moveTo>
                  <a:pt x="126517" y="0"/>
                </a:moveTo>
                <a:lnTo>
                  <a:pt x="0" y="0"/>
                </a:lnTo>
                <a:lnTo>
                  <a:pt x="0" y="213283"/>
                </a:lnTo>
                <a:lnTo>
                  <a:pt x="126517" y="213283"/>
                </a:lnTo>
                <a:lnTo>
                  <a:pt x="12651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94E2EE62-0571-8039-F481-BDB96834403B}"/>
              </a:ext>
            </a:extLst>
          </p:cNvPr>
          <p:cNvSpPr/>
          <p:nvPr userDrawn="1"/>
        </p:nvSpPr>
        <p:spPr>
          <a:xfrm>
            <a:off x="10654182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83"/>
                </a:lnTo>
                <a:lnTo>
                  <a:pt x="159054" y="21328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05B04DE0-3316-9177-6398-0527A5138C63}"/>
              </a:ext>
            </a:extLst>
          </p:cNvPr>
          <p:cNvSpPr/>
          <p:nvPr userDrawn="1"/>
        </p:nvSpPr>
        <p:spPr>
          <a:xfrm>
            <a:off x="10315071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71"/>
                </a:lnTo>
                <a:lnTo>
                  <a:pt x="159054" y="213271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66800D74-78D4-FB0D-16B1-6E92E3B5B68A}"/>
              </a:ext>
            </a:extLst>
          </p:cNvPr>
          <p:cNvSpPr/>
          <p:nvPr userDrawn="1"/>
        </p:nvSpPr>
        <p:spPr>
          <a:xfrm>
            <a:off x="10289751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C574677B-0A69-EC3E-2722-DF97E95D48EF}"/>
              </a:ext>
            </a:extLst>
          </p:cNvPr>
          <p:cNvSpPr/>
          <p:nvPr userDrawn="1"/>
        </p:nvSpPr>
        <p:spPr>
          <a:xfrm>
            <a:off x="10630602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36316111-9261-17FB-0A8F-5E677A10600E}"/>
              </a:ext>
            </a:extLst>
          </p:cNvPr>
          <p:cNvSpPr/>
          <p:nvPr userDrawn="1"/>
        </p:nvSpPr>
        <p:spPr>
          <a:xfrm>
            <a:off x="10971451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FEC19C1F-57D6-8F28-693D-DDFE4C686878}"/>
              </a:ext>
            </a:extLst>
          </p:cNvPr>
          <p:cNvSpPr/>
          <p:nvPr userDrawn="1"/>
        </p:nvSpPr>
        <p:spPr>
          <a:xfrm>
            <a:off x="11312300" y="1044667"/>
            <a:ext cx="146685" cy="404495"/>
          </a:xfrm>
          <a:custGeom>
            <a:avLst/>
            <a:gdLst/>
            <a:ahLst/>
            <a:cxnLst/>
            <a:rect l="l" t="t" r="r" b="b"/>
            <a:pathLst>
              <a:path w="146684" h="404494">
                <a:moveTo>
                  <a:pt x="146646" y="0"/>
                </a:moveTo>
                <a:lnTo>
                  <a:pt x="84975" y="0"/>
                </a:lnTo>
                <a:lnTo>
                  <a:pt x="0" y="0"/>
                </a:lnTo>
                <a:lnTo>
                  <a:pt x="117005" y="202412"/>
                </a:lnTo>
                <a:lnTo>
                  <a:pt x="0" y="404431"/>
                </a:lnTo>
                <a:lnTo>
                  <a:pt x="146646" y="404431"/>
                </a:lnTo>
                <a:lnTo>
                  <a:pt x="14664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0165A5C0-5969-7F5D-84EA-67D1A73D00A4}"/>
              </a:ext>
            </a:extLst>
          </p:cNvPr>
          <p:cNvSpPr/>
          <p:nvPr userDrawn="1"/>
        </p:nvSpPr>
        <p:spPr>
          <a:xfrm>
            <a:off x="9965880" y="2062809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314" y="0"/>
                </a:moveTo>
                <a:lnTo>
                  <a:pt x="255689" y="0"/>
                </a:lnTo>
                <a:lnTo>
                  <a:pt x="0" y="12"/>
                </a:lnTo>
                <a:lnTo>
                  <a:pt x="0" y="155384"/>
                </a:lnTo>
                <a:lnTo>
                  <a:pt x="255689" y="155384"/>
                </a:lnTo>
                <a:lnTo>
                  <a:pt x="259105" y="155384"/>
                </a:lnTo>
                <a:lnTo>
                  <a:pt x="511314" y="155384"/>
                </a:lnTo>
                <a:lnTo>
                  <a:pt x="51131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EEC5F379-2353-89BB-DE5A-B4742307E73F}"/>
              </a:ext>
            </a:extLst>
          </p:cNvPr>
          <p:cNvSpPr/>
          <p:nvPr userDrawn="1"/>
        </p:nvSpPr>
        <p:spPr>
          <a:xfrm>
            <a:off x="9284220" y="2062810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251" y="0"/>
                </a:moveTo>
                <a:lnTo>
                  <a:pt x="0" y="0"/>
                </a:lnTo>
                <a:lnTo>
                  <a:pt x="0" y="155384"/>
                </a:lnTo>
                <a:lnTo>
                  <a:pt x="511251" y="155384"/>
                </a:lnTo>
                <a:lnTo>
                  <a:pt x="511251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BC6DAE09-DD07-0ACD-B824-4123E05E1C40}"/>
              </a:ext>
            </a:extLst>
          </p:cNvPr>
          <p:cNvSpPr/>
          <p:nvPr userDrawn="1"/>
        </p:nvSpPr>
        <p:spPr>
          <a:xfrm>
            <a:off x="9629914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83"/>
                </a:lnTo>
                <a:lnTo>
                  <a:pt x="159054" y="21328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3A7E50AA-508C-5A73-E865-459AB82BF0DD}"/>
              </a:ext>
            </a:extLst>
          </p:cNvPr>
          <p:cNvSpPr/>
          <p:nvPr userDrawn="1"/>
        </p:nvSpPr>
        <p:spPr>
          <a:xfrm>
            <a:off x="9969042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67" y="0"/>
                </a:moveTo>
                <a:lnTo>
                  <a:pt x="0" y="0"/>
                </a:lnTo>
                <a:lnTo>
                  <a:pt x="0" y="213283"/>
                </a:lnTo>
                <a:lnTo>
                  <a:pt x="159067" y="213283"/>
                </a:lnTo>
                <a:lnTo>
                  <a:pt x="15906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26F7882E-D423-4619-A541-580F46FBA235}"/>
              </a:ext>
            </a:extLst>
          </p:cNvPr>
          <p:cNvSpPr/>
          <p:nvPr userDrawn="1"/>
        </p:nvSpPr>
        <p:spPr>
          <a:xfrm>
            <a:off x="9290799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83"/>
                </a:lnTo>
                <a:lnTo>
                  <a:pt x="159054" y="21328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11BCC9A4-5358-1A3A-58E7-1D4AD13BDFB8}"/>
              </a:ext>
            </a:extLst>
          </p:cNvPr>
          <p:cNvSpPr/>
          <p:nvPr userDrawn="1"/>
        </p:nvSpPr>
        <p:spPr>
          <a:xfrm>
            <a:off x="8951667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71"/>
                </a:lnTo>
                <a:lnTo>
                  <a:pt x="159054" y="213271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39">
            <a:extLst>
              <a:ext uri="{FF2B5EF4-FFF2-40B4-BE49-F238E27FC236}">
                <a16:creationId xmlns:a16="http://schemas.microsoft.com/office/drawing/2014/main" id="{FE69CC9A-AAB0-6A92-3E6F-A173D1B2A7E0}"/>
              </a:ext>
            </a:extLst>
          </p:cNvPr>
          <p:cNvSpPr/>
          <p:nvPr userDrawn="1"/>
        </p:nvSpPr>
        <p:spPr>
          <a:xfrm>
            <a:off x="8926353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0">
            <a:extLst>
              <a:ext uri="{FF2B5EF4-FFF2-40B4-BE49-F238E27FC236}">
                <a16:creationId xmlns:a16="http://schemas.microsoft.com/office/drawing/2014/main" id="{09CF1D81-7F79-D752-730A-0E16155CF5C4}"/>
              </a:ext>
            </a:extLst>
          </p:cNvPr>
          <p:cNvSpPr/>
          <p:nvPr userDrawn="1"/>
        </p:nvSpPr>
        <p:spPr>
          <a:xfrm>
            <a:off x="9267204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78ECB929-69CF-1BBA-C5E3-8FBFBF06E8D8}"/>
              </a:ext>
            </a:extLst>
          </p:cNvPr>
          <p:cNvSpPr/>
          <p:nvPr userDrawn="1"/>
        </p:nvSpPr>
        <p:spPr>
          <a:xfrm>
            <a:off x="9608053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C28EB9FA-AA00-AA87-5CA0-CF93B70577C2}"/>
              </a:ext>
            </a:extLst>
          </p:cNvPr>
          <p:cNvSpPr/>
          <p:nvPr userDrawn="1"/>
        </p:nvSpPr>
        <p:spPr>
          <a:xfrm>
            <a:off x="9948902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B45D876A-3CD5-700A-174D-72C2FE2FB160}"/>
              </a:ext>
            </a:extLst>
          </p:cNvPr>
          <p:cNvSpPr/>
          <p:nvPr userDrawn="1"/>
        </p:nvSpPr>
        <p:spPr>
          <a:xfrm>
            <a:off x="8602498" y="2062809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327" y="0"/>
                </a:moveTo>
                <a:lnTo>
                  <a:pt x="255689" y="0"/>
                </a:lnTo>
                <a:lnTo>
                  <a:pt x="0" y="12"/>
                </a:lnTo>
                <a:lnTo>
                  <a:pt x="0" y="155384"/>
                </a:lnTo>
                <a:lnTo>
                  <a:pt x="255689" y="155384"/>
                </a:lnTo>
                <a:lnTo>
                  <a:pt x="259105" y="155384"/>
                </a:lnTo>
                <a:lnTo>
                  <a:pt x="511327" y="155384"/>
                </a:lnTo>
                <a:lnTo>
                  <a:pt x="51132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4">
            <a:extLst>
              <a:ext uri="{FF2B5EF4-FFF2-40B4-BE49-F238E27FC236}">
                <a16:creationId xmlns:a16="http://schemas.microsoft.com/office/drawing/2014/main" id="{70ABC7B9-2DBC-7D61-67F0-5E246F4330C3}"/>
              </a:ext>
            </a:extLst>
          </p:cNvPr>
          <p:cNvSpPr/>
          <p:nvPr userDrawn="1"/>
        </p:nvSpPr>
        <p:spPr>
          <a:xfrm>
            <a:off x="8304059" y="2062810"/>
            <a:ext cx="128270" cy="155575"/>
          </a:xfrm>
          <a:custGeom>
            <a:avLst/>
            <a:gdLst/>
            <a:ahLst/>
            <a:cxnLst/>
            <a:rect l="l" t="t" r="r" b="b"/>
            <a:pathLst>
              <a:path w="128270" h="155575">
                <a:moveTo>
                  <a:pt x="128028" y="0"/>
                </a:moveTo>
                <a:lnTo>
                  <a:pt x="0" y="0"/>
                </a:lnTo>
                <a:lnTo>
                  <a:pt x="0" y="155384"/>
                </a:lnTo>
                <a:lnTo>
                  <a:pt x="128028" y="155384"/>
                </a:lnTo>
                <a:lnTo>
                  <a:pt x="12802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45">
            <a:extLst>
              <a:ext uri="{FF2B5EF4-FFF2-40B4-BE49-F238E27FC236}">
                <a16:creationId xmlns:a16="http://schemas.microsoft.com/office/drawing/2014/main" id="{99AA3EBD-A313-1666-D517-5EC8EF96686D}"/>
              </a:ext>
            </a:extLst>
          </p:cNvPr>
          <p:cNvSpPr/>
          <p:nvPr userDrawn="1"/>
        </p:nvSpPr>
        <p:spPr>
          <a:xfrm>
            <a:off x="8304059" y="0"/>
            <a:ext cx="121920" cy="213360"/>
          </a:xfrm>
          <a:custGeom>
            <a:avLst/>
            <a:gdLst/>
            <a:ahLst/>
            <a:cxnLst/>
            <a:rect l="l" t="t" r="r" b="b"/>
            <a:pathLst>
              <a:path w="121920" h="213360">
                <a:moveTo>
                  <a:pt x="121526" y="0"/>
                </a:moveTo>
                <a:lnTo>
                  <a:pt x="0" y="0"/>
                </a:lnTo>
                <a:lnTo>
                  <a:pt x="0" y="213283"/>
                </a:lnTo>
                <a:lnTo>
                  <a:pt x="121526" y="213283"/>
                </a:lnTo>
                <a:lnTo>
                  <a:pt x="12152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46">
            <a:extLst>
              <a:ext uri="{FF2B5EF4-FFF2-40B4-BE49-F238E27FC236}">
                <a16:creationId xmlns:a16="http://schemas.microsoft.com/office/drawing/2014/main" id="{971AE03A-F2DC-CCB0-BC4E-E8024CD2670B}"/>
              </a:ext>
            </a:extLst>
          </p:cNvPr>
          <p:cNvSpPr/>
          <p:nvPr userDrawn="1"/>
        </p:nvSpPr>
        <p:spPr>
          <a:xfrm>
            <a:off x="8605634" y="0"/>
            <a:ext cx="159385" cy="213360"/>
          </a:xfrm>
          <a:custGeom>
            <a:avLst/>
            <a:gdLst/>
            <a:ahLst/>
            <a:cxnLst/>
            <a:rect l="l" t="t" r="r" b="b"/>
            <a:pathLst>
              <a:path w="159384" h="213360">
                <a:moveTo>
                  <a:pt x="159054" y="0"/>
                </a:moveTo>
                <a:lnTo>
                  <a:pt x="0" y="0"/>
                </a:lnTo>
                <a:lnTo>
                  <a:pt x="0" y="213283"/>
                </a:lnTo>
                <a:lnTo>
                  <a:pt x="159054" y="21328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47">
            <a:extLst>
              <a:ext uri="{FF2B5EF4-FFF2-40B4-BE49-F238E27FC236}">
                <a16:creationId xmlns:a16="http://schemas.microsoft.com/office/drawing/2014/main" id="{574FBE4B-2D1F-B8AE-E5CA-1557F814156F}"/>
              </a:ext>
            </a:extLst>
          </p:cNvPr>
          <p:cNvSpPr/>
          <p:nvPr userDrawn="1"/>
        </p:nvSpPr>
        <p:spPr>
          <a:xfrm>
            <a:off x="8304048" y="287845"/>
            <a:ext cx="3155315" cy="681990"/>
          </a:xfrm>
          <a:custGeom>
            <a:avLst/>
            <a:gdLst/>
            <a:ahLst/>
            <a:cxnLst/>
            <a:rect l="l" t="t" r="r" b="b"/>
            <a:pathLst>
              <a:path w="3155315" h="681990">
                <a:moveTo>
                  <a:pt x="212915" y="340855"/>
                </a:moveTo>
                <a:lnTo>
                  <a:pt x="0" y="217919"/>
                </a:lnTo>
                <a:lnTo>
                  <a:pt x="0" y="463791"/>
                </a:lnTo>
                <a:lnTo>
                  <a:pt x="212915" y="340855"/>
                </a:lnTo>
                <a:close/>
              </a:path>
              <a:path w="3155315" h="681990">
                <a:moveTo>
                  <a:pt x="554126" y="465620"/>
                </a:moveTo>
                <a:lnTo>
                  <a:pt x="428993" y="465620"/>
                </a:lnTo>
                <a:lnTo>
                  <a:pt x="428993" y="216103"/>
                </a:lnTo>
                <a:lnTo>
                  <a:pt x="212915" y="340868"/>
                </a:lnTo>
                <a:lnTo>
                  <a:pt x="428993" y="465632"/>
                </a:lnTo>
                <a:lnTo>
                  <a:pt x="553745" y="681710"/>
                </a:lnTo>
                <a:lnTo>
                  <a:pt x="554126" y="681050"/>
                </a:lnTo>
                <a:lnTo>
                  <a:pt x="554126" y="465620"/>
                </a:lnTo>
                <a:close/>
              </a:path>
              <a:path w="3155315" h="681990">
                <a:moveTo>
                  <a:pt x="678573" y="216103"/>
                </a:moveTo>
                <a:lnTo>
                  <a:pt x="554126" y="546"/>
                </a:lnTo>
                <a:lnTo>
                  <a:pt x="553758" y="0"/>
                </a:lnTo>
                <a:lnTo>
                  <a:pt x="429006" y="216103"/>
                </a:lnTo>
                <a:lnTo>
                  <a:pt x="554126" y="216103"/>
                </a:lnTo>
                <a:lnTo>
                  <a:pt x="678573" y="216103"/>
                </a:lnTo>
                <a:close/>
              </a:path>
              <a:path w="3155315" h="681990">
                <a:moveTo>
                  <a:pt x="894651" y="340855"/>
                </a:moveTo>
                <a:lnTo>
                  <a:pt x="678573" y="216103"/>
                </a:lnTo>
                <a:lnTo>
                  <a:pt x="678573" y="465620"/>
                </a:lnTo>
                <a:lnTo>
                  <a:pt x="554139" y="465620"/>
                </a:lnTo>
                <a:lnTo>
                  <a:pt x="554139" y="681177"/>
                </a:lnTo>
                <a:lnTo>
                  <a:pt x="678586" y="465620"/>
                </a:lnTo>
                <a:lnTo>
                  <a:pt x="894651" y="340855"/>
                </a:lnTo>
                <a:close/>
              </a:path>
              <a:path w="3155315" h="681990">
                <a:moveTo>
                  <a:pt x="1360233" y="465620"/>
                </a:moveTo>
                <a:lnTo>
                  <a:pt x="1110729" y="465620"/>
                </a:lnTo>
                <a:lnTo>
                  <a:pt x="1110729" y="216103"/>
                </a:lnTo>
                <a:lnTo>
                  <a:pt x="894651" y="340868"/>
                </a:lnTo>
                <a:lnTo>
                  <a:pt x="1110729" y="465632"/>
                </a:lnTo>
                <a:lnTo>
                  <a:pt x="1235481" y="681710"/>
                </a:lnTo>
                <a:lnTo>
                  <a:pt x="1360233" y="465620"/>
                </a:lnTo>
                <a:close/>
              </a:path>
              <a:path w="3155315" h="681990">
                <a:moveTo>
                  <a:pt x="1360233" y="216103"/>
                </a:moveTo>
                <a:lnTo>
                  <a:pt x="1235481" y="12"/>
                </a:lnTo>
                <a:lnTo>
                  <a:pt x="1110729" y="216103"/>
                </a:lnTo>
                <a:lnTo>
                  <a:pt x="1360233" y="216103"/>
                </a:lnTo>
                <a:close/>
              </a:path>
              <a:path w="3155315" h="681990">
                <a:moveTo>
                  <a:pt x="1576311" y="340855"/>
                </a:moveTo>
                <a:lnTo>
                  <a:pt x="1360233" y="216103"/>
                </a:lnTo>
                <a:lnTo>
                  <a:pt x="1360233" y="465620"/>
                </a:lnTo>
                <a:lnTo>
                  <a:pt x="1576311" y="340855"/>
                </a:lnTo>
                <a:close/>
              </a:path>
              <a:path w="3155315" h="681990">
                <a:moveTo>
                  <a:pt x="2041969" y="216103"/>
                </a:moveTo>
                <a:lnTo>
                  <a:pt x="1917522" y="546"/>
                </a:lnTo>
                <a:lnTo>
                  <a:pt x="1917153" y="0"/>
                </a:lnTo>
                <a:lnTo>
                  <a:pt x="1792401" y="216103"/>
                </a:lnTo>
                <a:lnTo>
                  <a:pt x="1917522" y="216103"/>
                </a:lnTo>
                <a:lnTo>
                  <a:pt x="2041969" y="216103"/>
                </a:lnTo>
                <a:close/>
              </a:path>
              <a:path w="3155315" h="681990">
                <a:moveTo>
                  <a:pt x="2041982" y="465620"/>
                </a:moveTo>
                <a:lnTo>
                  <a:pt x="1917534" y="465620"/>
                </a:lnTo>
                <a:lnTo>
                  <a:pt x="1792401" y="465620"/>
                </a:lnTo>
                <a:lnTo>
                  <a:pt x="1792401" y="216103"/>
                </a:lnTo>
                <a:lnTo>
                  <a:pt x="1576324" y="340868"/>
                </a:lnTo>
                <a:lnTo>
                  <a:pt x="1792401" y="465632"/>
                </a:lnTo>
                <a:lnTo>
                  <a:pt x="1917153" y="681710"/>
                </a:lnTo>
                <a:lnTo>
                  <a:pt x="1917534" y="681050"/>
                </a:lnTo>
                <a:lnTo>
                  <a:pt x="1917534" y="681177"/>
                </a:lnTo>
                <a:lnTo>
                  <a:pt x="2041982" y="465620"/>
                </a:lnTo>
                <a:close/>
              </a:path>
              <a:path w="3155315" h="681990">
                <a:moveTo>
                  <a:pt x="2258060" y="340855"/>
                </a:moveTo>
                <a:lnTo>
                  <a:pt x="2041982" y="216090"/>
                </a:lnTo>
                <a:lnTo>
                  <a:pt x="2041982" y="465620"/>
                </a:lnTo>
                <a:lnTo>
                  <a:pt x="2258060" y="340855"/>
                </a:lnTo>
                <a:close/>
              </a:path>
              <a:path w="3155315" h="681990">
                <a:moveTo>
                  <a:pt x="2723642" y="465620"/>
                </a:moveTo>
                <a:lnTo>
                  <a:pt x="2474137" y="465620"/>
                </a:lnTo>
                <a:lnTo>
                  <a:pt x="2474137" y="216103"/>
                </a:lnTo>
                <a:lnTo>
                  <a:pt x="2258060" y="340868"/>
                </a:lnTo>
                <a:lnTo>
                  <a:pt x="2474137" y="465632"/>
                </a:lnTo>
                <a:lnTo>
                  <a:pt x="2598890" y="681710"/>
                </a:lnTo>
                <a:lnTo>
                  <a:pt x="2723642" y="465620"/>
                </a:lnTo>
                <a:close/>
              </a:path>
              <a:path w="3155315" h="681990">
                <a:moveTo>
                  <a:pt x="2723642" y="216103"/>
                </a:moveTo>
                <a:lnTo>
                  <a:pt x="2598890" y="12"/>
                </a:lnTo>
                <a:lnTo>
                  <a:pt x="2474137" y="216103"/>
                </a:lnTo>
                <a:lnTo>
                  <a:pt x="2723642" y="216103"/>
                </a:lnTo>
                <a:close/>
              </a:path>
              <a:path w="3155315" h="681990">
                <a:moveTo>
                  <a:pt x="2939719" y="340855"/>
                </a:moveTo>
                <a:lnTo>
                  <a:pt x="2723642" y="216103"/>
                </a:lnTo>
                <a:lnTo>
                  <a:pt x="2723642" y="465620"/>
                </a:lnTo>
                <a:lnTo>
                  <a:pt x="2939719" y="340855"/>
                </a:lnTo>
                <a:close/>
              </a:path>
              <a:path w="3155315" h="681990">
                <a:moveTo>
                  <a:pt x="3154896" y="216623"/>
                </a:moveTo>
                <a:lnTo>
                  <a:pt x="2939719" y="340855"/>
                </a:lnTo>
                <a:lnTo>
                  <a:pt x="3154896" y="465099"/>
                </a:lnTo>
                <a:lnTo>
                  <a:pt x="3154896" y="216623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48">
            <a:extLst>
              <a:ext uri="{FF2B5EF4-FFF2-40B4-BE49-F238E27FC236}">
                <a16:creationId xmlns:a16="http://schemas.microsoft.com/office/drawing/2014/main" id="{288DA9E2-985D-7181-6823-E1CD9A6611C7}"/>
              </a:ext>
            </a:extLst>
          </p:cNvPr>
          <p:cNvSpPr/>
          <p:nvPr userDrawn="1"/>
        </p:nvSpPr>
        <p:spPr>
          <a:xfrm>
            <a:off x="8304048" y="1568411"/>
            <a:ext cx="3155315" cy="344170"/>
          </a:xfrm>
          <a:custGeom>
            <a:avLst/>
            <a:gdLst/>
            <a:ahLst/>
            <a:cxnLst/>
            <a:rect l="l" t="t" r="r" b="b"/>
            <a:pathLst>
              <a:path w="3155315" h="344169">
                <a:moveTo>
                  <a:pt x="196773" y="199910"/>
                </a:moveTo>
                <a:lnTo>
                  <a:pt x="0" y="72136"/>
                </a:lnTo>
                <a:lnTo>
                  <a:pt x="0" y="216331"/>
                </a:lnTo>
                <a:lnTo>
                  <a:pt x="196773" y="344119"/>
                </a:lnTo>
                <a:lnTo>
                  <a:pt x="196773" y="199910"/>
                </a:lnTo>
                <a:close/>
              </a:path>
              <a:path w="3155315" h="344169">
                <a:moveTo>
                  <a:pt x="537603" y="0"/>
                </a:moveTo>
                <a:lnTo>
                  <a:pt x="229755" y="199910"/>
                </a:lnTo>
                <a:lnTo>
                  <a:pt x="229755" y="344119"/>
                </a:lnTo>
                <a:lnTo>
                  <a:pt x="537603" y="144195"/>
                </a:lnTo>
                <a:lnTo>
                  <a:pt x="537603" y="0"/>
                </a:lnTo>
                <a:close/>
              </a:path>
              <a:path w="3155315" h="344169">
                <a:moveTo>
                  <a:pt x="878509" y="199923"/>
                </a:moveTo>
                <a:lnTo>
                  <a:pt x="570661" y="12"/>
                </a:lnTo>
                <a:lnTo>
                  <a:pt x="570661" y="144208"/>
                </a:lnTo>
                <a:lnTo>
                  <a:pt x="878509" y="344131"/>
                </a:lnTo>
                <a:lnTo>
                  <a:pt x="878509" y="199923"/>
                </a:lnTo>
                <a:close/>
              </a:path>
              <a:path w="3155315" h="344169">
                <a:moveTo>
                  <a:pt x="1219339" y="0"/>
                </a:moveTo>
                <a:lnTo>
                  <a:pt x="911491" y="199910"/>
                </a:lnTo>
                <a:lnTo>
                  <a:pt x="911491" y="344119"/>
                </a:lnTo>
                <a:lnTo>
                  <a:pt x="1219339" y="144195"/>
                </a:lnTo>
                <a:lnTo>
                  <a:pt x="1219339" y="0"/>
                </a:lnTo>
                <a:close/>
              </a:path>
              <a:path w="3155315" h="344169">
                <a:moveTo>
                  <a:pt x="1560169" y="199923"/>
                </a:moveTo>
                <a:lnTo>
                  <a:pt x="1252321" y="12"/>
                </a:lnTo>
                <a:lnTo>
                  <a:pt x="1252321" y="144208"/>
                </a:lnTo>
                <a:lnTo>
                  <a:pt x="1560169" y="344131"/>
                </a:lnTo>
                <a:lnTo>
                  <a:pt x="1560169" y="199923"/>
                </a:lnTo>
                <a:close/>
              </a:path>
              <a:path w="3155315" h="344169">
                <a:moveTo>
                  <a:pt x="1900999" y="0"/>
                </a:moveTo>
                <a:lnTo>
                  <a:pt x="1593151" y="199910"/>
                </a:lnTo>
                <a:lnTo>
                  <a:pt x="1593151" y="344119"/>
                </a:lnTo>
                <a:lnTo>
                  <a:pt x="1900999" y="144195"/>
                </a:lnTo>
                <a:lnTo>
                  <a:pt x="1900999" y="0"/>
                </a:lnTo>
                <a:close/>
              </a:path>
              <a:path w="3155315" h="344169">
                <a:moveTo>
                  <a:pt x="2241905" y="199923"/>
                </a:moveTo>
                <a:lnTo>
                  <a:pt x="1934057" y="12"/>
                </a:lnTo>
                <a:lnTo>
                  <a:pt x="1934057" y="144208"/>
                </a:lnTo>
                <a:lnTo>
                  <a:pt x="2241905" y="344131"/>
                </a:lnTo>
                <a:lnTo>
                  <a:pt x="2241905" y="199923"/>
                </a:lnTo>
                <a:close/>
              </a:path>
              <a:path w="3155315" h="344169">
                <a:moveTo>
                  <a:pt x="2582735" y="0"/>
                </a:moveTo>
                <a:lnTo>
                  <a:pt x="2274887" y="199910"/>
                </a:lnTo>
                <a:lnTo>
                  <a:pt x="2274887" y="344119"/>
                </a:lnTo>
                <a:lnTo>
                  <a:pt x="2582735" y="144195"/>
                </a:lnTo>
                <a:lnTo>
                  <a:pt x="2582735" y="0"/>
                </a:lnTo>
                <a:close/>
              </a:path>
              <a:path w="3155315" h="344169">
                <a:moveTo>
                  <a:pt x="2923565" y="199923"/>
                </a:moveTo>
                <a:lnTo>
                  <a:pt x="2615717" y="12"/>
                </a:lnTo>
                <a:lnTo>
                  <a:pt x="2615717" y="144208"/>
                </a:lnTo>
                <a:lnTo>
                  <a:pt x="2923565" y="344131"/>
                </a:lnTo>
                <a:lnTo>
                  <a:pt x="2923565" y="199923"/>
                </a:lnTo>
                <a:close/>
              </a:path>
              <a:path w="3155315" h="344169">
                <a:moveTo>
                  <a:pt x="3154896" y="71120"/>
                </a:moveTo>
                <a:lnTo>
                  <a:pt x="2956560" y="199923"/>
                </a:lnTo>
                <a:lnTo>
                  <a:pt x="2956560" y="344119"/>
                </a:lnTo>
                <a:lnTo>
                  <a:pt x="3154896" y="215315"/>
                </a:lnTo>
                <a:lnTo>
                  <a:pt x="3154896" y="7112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49">
            <a:extLst>
              <a:ext uri="{FF2B5EF4-FFF2-40B4-BE49-F238E27FC236}">
                <a16:creationId xmlns:a16="http://schemas.microsoft.com/office/drawing/2014/main" id="{2D8987D9-B6B4-8E72-0191-68F198BE368E}"/>
              </a:ext>
            </a:extLst>
          </p:cNvPr>
          <p:cNvSpPr/>
          <p:nvPr userDrawn="1"/>
        </p:nvSpPr>
        <p:spPr>
          <a:xfrm>
            <a:off x="8304057" y="1044667"/>
            <a:ext cx="227965" cy="404495"/>
          </a:xfrm>
          <a:custGeom>
            <a:avLst/>
            <a:gdLst/>
            <a:ahLst/>
            <a:cxnLst/>
            <a:rect l="l" t="t" r="r" b="b"/>
            <a:pathLst>
              <a:path w="227965" h="404494">
                <a:moveTo>
                  <a:pt x="110540" y="0"/>
                </a:moveTo>
                <a:lnTo>
                  <a:pt x="25577" y="0"/>
                </a:lnTo>
                <a:lnTo>
                  <a:pt x="0" y="0"/>
                </a:lnTo>
                <a:lnTo>
                  <a:pt x="0" y="102755"/>
                </a:lnTo>
                <a:lnTo>
                  <a:pt x="57607" y="202412"/>
                </a:lnTo>
                <a:lnTo>
                  <a:pt x="0" y="301866"/>
                </a:lnTo>
                <a:lnTo>
                  <a:pt x="0" y="404431"/>
                </a:lnTo>
                <a:lnTo>
                  <a:pt x="110540" y="404431"/>
                </a:lnTo>
                <a:lnTo>
                  <a:pt x="227533" y="202412"/>
                </a:lnTo>
                <a:lnTo>
                  <a:pt x="110540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0">
            <a:extLst>
              <a:ext uri="{FF2B5EF4-FFF2-40B4-BE49-F238E27FC236}">
                <a16:creationId xmlns:a16="http://schemas.microsoft.com/office/drawing/2014/main" id="{10B40A9A-8D7B-B66F-2491-DA6BD3263BD3}"/>
              </a:ext>
            </a:extLst>
          </p:cNvPr>
          <p:cNvSpPr/>
          <p:nvPr userDrawn="1"/>
        </p:nvSpPr>
        <p:spPr>
          <a:xfrm>
            <a:off x="8585504" y="1044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4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1">
            <a:extLst>
              <a:ext uri="{FF2B5EF4-FFF2-40B4-BE49-F238E27FC236}">
                <a16:creationId xmlns:a16="http://schemas.microsoft.com/office/drawing/2014/main" id="{DC72AE69-8337-0999-0092-F2DE08F7F218}"/>
              </a:ext>
            </a:extLst>
          </p:cNvPr>
          <p:cNvSpPr/>
          <p:nvPr userDrawn="1"/>
        </p:nvSpPr>
        <p:spPr>
          <a:xfrm>
            <a:off x="11329289" y="4510824"/>
            <a:ext cx="130175" cy="155575"/>
          </a:xfrm>
          <a:custGeom>
            <a:avLst/>
            <a:gdLst/>
            <a:ahLst/>
            <a:cxnLst/>
            <a:rect l="l" t="t" r="r" b="b"/>
            <a:pathLst>
              <a:path w="130175" h="155575">
                <a:moveTo>
                  <a:pt x="129654" y="0"/>
                </a:moveTo>
                <a:lnTo>
                  <a:pt x="0" y="0"/>
                </a:lnTo>
                <a:lnTo>
                  <a:pt x="0" y="155371"/>
                </a:lnTo>
                <a:lnTo>
                  <a:pt x="129654" y="155371"/>
                </a:lnTo>
                <a:lnTo>
                  <a:pt x="1296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2">
            <a:extLst>
              <a:ext uri="{FF2B5EF4-FFF2-40B4-BE49-F238E27FC236}">
                <a16:creationId xmlns:a16="http://schemas.microsoft.com/office/drawing/2014/main" id="{C4F8C164-CB67-5881-AD91-DB289473039E}"/>
              </a:ext>
            </a:extLst>
          </p:cNvPr>
          <p:cNvSpPr/>
          <p:nvPr userDrawn="1"/>
        </p:nvSpPr>
        <p:spPr>
          <a:xfrm>
            <a:off x="10647629" y="4510811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251" y="0"/>
                </a:moveTo>
                <a:lnTo>
                  <a:pt x="0" y="0"/>
                </a:lnTo>
                <a:lnTo>
                  <a:pt x="0" y="155384"/>
                </a:lnTo>
                <a:lnTo>
                  <a:pt x="511251" y="155384"/>
                </a:lnTo>
                <a:lnTo>
                  <a:pt x="511251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04C5A5DC-EFDA-10D3-335F-D25499BCA2EC}"/>
              </a:ext>
            </a:extLst>
          </p:cNvPr>
          <p:cNvSpPr/>
          <p:nvPr userDrawn="1"/>
        </p:nvSpPr>
        <p:spPr>
          <a:xfrm>
            <a:off x="10993310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4">
            <a:extLst>
              <a:ext uri="{FF2B5EF4-FFF2-40B4-BE49-F238E27FC236}">
                <a16:creationId xmlns:a16="http://schemas.microsoft.com/office/drawing/2014/main" id="{909B3214-A257-EA13-D44B-FC95AAFDB056}"/>
              </a:ext>
            </a:extLst>
          </p:cNvPr>
          <p:cNvSpPr/>
          <p:nvPr userDrawn="1"/>
        </p:nvSpPr>
        <p:spPr>
          <a:xfrm>
            <a:off x="11332426" y="2355011"/>
            <a:ext cx="127000" cy="306705"/>
          </a:xfrm>
          <a:custGeom>
            <a:avLst/>
            <a:gdLst/>
            <a:ahLst/>
            <a:cxnLst/>
            <a:rect l="l" t="t" r="r" b="b"/>
            <a:pathLst>
              <a:path w="127000" h="306705">
                <a:moveTo>
                  <a:pt x="126517" y="0"/>
                </a:moveTo>
                <a:lnTo>
                  <a:pt x="0" y="0"/>
                </a:lnTo>
                <a:lnTo>
                  <a:pt x="0" y="306273"/>
                </a:lnTo>
                <a:lnTo>
                  <a:pt x="126517" y="306273"/>
                </a:lnTo>
                <a:lnTo>
                  <a:pt x="12651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9AFB0DB5-32E8-AA4D-B94F-7F0546977980}"/>
              </a:ext>
            </a:extLst>
          </p:cNvPr>
          <p:cNvSpPr/>
          <p:nvPr userDrawn="1"/>
        </p:nvSpPr>
        <p:spPr>
          <a:xfrm>
            <a:off x="10654182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56">
            <a:extLst>
              <a:ext uri="{FF2B5EF4-FFF2-40B4-BE49-F238E27FC236}">
                <a16:creationId xmlns:a16="http://schemas.microsoft.com/office/drawing/2014/main" id="{99FD5D5A-8542-7390-ACC7-74A15ED0CE1E}"/>
              </a:ext>
            </a:extLst>
          </p:cNvPr>
          <p:cNvSpPr/>
          <p:nvPr userDrawn="1"/>
        </p:nvSpPr>
        <p:spPr>
          <a:xfrm>
            <a:off x="10315071" y="2355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57">
            <a:extLst>
              <a:ext uri="{FF2B5EF4-FFF2-40B4-BE49-F238E27FC236}">
                <a16:creationId xmlns:a16="http://schemas.microsoft.com/office/drawing/2014/main" id="{46FD1776-69CC-FAE7-7BFA-F8EA95CCA23B}"/>
              </a:ext>
            </a:extLst>
          </p:cNvPr>
          <p:cNvSpPr/>
          <p:nvPr userDrawn="1"/>
        </p:nvSpPr>
        <p:spPr>
          <a:xfrm>
            <a:off x="10289751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58">
            <a:extLst>
              <a:ext uri="{FF2B5EF4-FFF2-40B4-BE49-F238E27FC236}">
                <a16:creationId xmlns:a16="http://schemas.microsoft.com/office/drawing/2014/main" id="{33956F72-45FE-A98B-B625-40A6020B8BA3}"/>
              </a:ext>
            </a:extLst>
          </p:cNvPr>
          <p:cNvSpPr/>
          <p:nvPr userDrawn="1"/>
        </p:nvSpPr>
        <p:spPr>
          <a:xfrm>
            <a:off x="10630602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7287E10E-1CF4-59FE-128F-BF095507C875}"/>
              </a:ext>
            </a:extLst>
          </p:cNvPr>
          <p:cNvSpPr/>
          <p:nvPr userDrawn="1"/>
        </p:nvSpPr>
        <p:spPr>
          <a:xfrm>
            <a:off x="10971451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0">
            <a:extLst>
              <a:ext uri="{FF2B5EF4-FFF2-40B4-BE49-F238E27FC236}">
                <a16:creationId xmlns:a16="http://schemas.microsoft.com/office/drawing/2014/main" id="{883D6409-21E1-0793-AB42-341DB9D09032}"/>
              </a:ext>
            </a:extLst>
          </p:cNvPr>
          <p:cNvSpPr/>
          <p:nvPr userDrawn="1"/>
        </p:nvSpPr>
        <p:spPr>
          <a:xfrm>
            <a:off x="11312300" y="3492665"/>
            <a:ext cx="146685" cy="404495"/>
          </a:xfrm>
          <a:custGeom>
            <a:avLst/>
            <a:gdLst/>
            <a:ahLst/>
            <a:cxnLst/>
            <a:rect l="l" t="t" r="r" b="b"/>
            <a:pathLst>
              <a:path w="146684" h="404495">
                <a:moveTo>
                  <a:pt x="146646" y="0"/>
                </a:moveTo>
                <a:lnTo>
                  <a:pt x="84975" y="0"/>
                </a:ln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46646" y="404431"/>
                </a:lnTo>
                <a:lnTo>
                  <a:pt x="14664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1">
            <a:extLst>
              <a:ext uri="{FF2B5EF4-FFF2-40B4-BE49-F238E27FC236}">
                <a16:creationId xmlns:a16="http://schemas.microsoft.com/office/drawing/2014/main" id="{71E50110-AEA6-C282-52FB-1D2C87E1DD9B}"/>
              </a:ext>
            </a:extLst>
          </p:cNvPr>
          <p:cNvSpPr/>
          <p:nvPr userDrawn="1"/>
        </p:nvSpPr>
        <p:spPr>
          <a:xfrm>
            <a:off x="9965880" y="4510823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314" y="0"/>
                </a:moveTo>
                <a:lnTo>
                  <a:pt x="259105" y="0"/>
                </a:lnTo>
                <a:lnTo>
                  <a:pt x="255689" y="0"/>
                </a:lnTo>
                <a:lnTo>
                  <a:pt x="0" y="0"/>
                </a:lnTo>
                <a:lnTo>
                  <a:pt x="0" y="155371"/>
                </a:lnTo>
                <a:lnTo>
                  <a:pt x="255689" y="155371"/>
                </a:lnTo>
                <a:lnTo>
                  <a:pt x="259105" y="155371"/>
                </a:lnTo>
                <a:lnTo>
                  <a:pt x="511314" y="155371"/>
                </a:lnTo>
                <a:lnTo>
                  <a:pt x="51131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2">
            <a:extLst>
              <a:ext uri="{FF2B5EF4-FFF2-40B4-BE49-F238E27FC236}">
                <a16:creationId xmlns:a16="http://schemas.microsoft.com/office/drawing/2014/main" id="{AB58D939-64C0-037E-E36A-CC56CE993EB4}"/>
              </a:ext>
            </a:extLst>
          </p:cNvPr>
          <p:cNvSpPr/>
          <p:nvPr userDrawn="1"/>
        </p:nvSpPr>
        <p:spPr>
          <a:xfrm>
            <a:off x="9284220" y="4510811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251" y="0"/>
                </a:moveTo>
                <a:lnTo>
                  <a:pt x="0" y="0"/>
                </a:lnTo>
                <a:lnTo>
                  <a:pt x="0" y="155384"/>
                </a:lnTo>
                <a:lnTo>
                  <a:pt x="511251" y="155384"/>
                </a:lnTo>
                <a:lnTo>
                  <a:pt x="511251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3">
            <a:extLst>
              <a:ext uri="{FF2B5EF4-FFF2-40B4-BE49-F238E27FC236}">
                <a16:creationId xmlns:a16="http://schemas.microsoft.com/office/drawing/2014/main" id="{29B60A00-32D8-830C-FC04-B1E94C919A9D}"/>
              </a:ext>
            </a:extLst>
          </p:cNvPr>
          <p:cNvSpPr/>
          <p:nvPr userDrawn="1"/>
        </p:nvSpPr>
        <p:spPr>
          <a:xfrm>
            <a:off x="9629914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4">
            <a:extLst>
              <a:ext uri="{FF2B5EF4-FFF2-40B4-BE49-F238E27FC236}">
                <a16:creationId xmlns:a16="http://schemas.microsoft.com/office/drawing/2014/main" id="{B899C793-0653-01A4-EC67-F76560B18D4C}"/>
              </a:ext>
            </a:extLst>
          </p:cNvPr>
          <p:cNvSpPr/>
          <p:nvPr userDrawn="1"/>
        </p:nvSpPr>
        <p:spPr>
          <a:xfrm>
            <a:off x="9969042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67" y="0"/>
                </a:moveTo>
                <a:lnTo>
                  <a:pt x="0" y="0"/>
                </a:lnTo>
                <a:lnTo>
                  <a:pt x="0" y="306273"/>
                </a:lnTo>
                <a:lnTo>
                  <a:pt x="159067" y="306273"/>
                </a:lnTo>
                <a:lnTo>
                  <a:pt x="15906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5">
            <a:extLst>
              <a:ext uri="{FF2B5EF4-FFF2-40B4-BE49-F238E27FC236}">
                <a16:creationId xmlns:a16="http://schemas.microsoft.com/office/drawing/2014/main" id="{E39CCEB3-55B7-F175-EA40-FAC3B51DAB41}"/>
              </a:ext>
            </a:extLst>
          </p:cNvPr>
          <p:cNvSpPr/>
          <p:nvPr userDrawn="1"/>
        </p:nvSpPr>
        <p:spPr>
          <a:xfrm>
            <a:off x="9290799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66">
            <a:extLst>
              <a:ext uri="{FF2B5EF4-FFF2-40B4-BE49-F238E27FC236}">
                <a16:creationId xmlns:a16="http://schemas.microsoft.com/office/drawing/2014/main" id="{2DB73262-06BB-E0ED-4E26-BE9181ADC495}"/>
              </a:ext>
            </a:extLst>
          </p:cNvPr>
          <p:cNvSpPr/>
          <p:nvPr userDrawn="1"/>
        </p:nvSpPr>
        <p:spPr>
          <a:xfrm>
            <a:off x="8951667" y="2355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67">
            <a:extLst>
              <a:ext uri="{FF2B5EF4-FFF2-40B4-BE49-F238E27FC236}">
                <a16:creationId xmlns:a16="http://schemas.microsoft.com/office/drawing/2014/main" id="{25DFDE04-338C-AEAF-B8D6-71AE1900DBB4}"/>
              </a:ext>
            </a:extLst>
          </p:cNvPr>
          <p:cNvSpPr/>
          <p:nvPr userDrawn="1"/>
        </p:nvSpPr>
        <p:spPr>
          <a:xfrm>
            <a:off x="8926353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8">
            <a:extLst>
              <a:ext uri="{FF2B5EF4-FFF2-40B4-BE49-F238E27FC236}">
                <a16:creationId xmlns:a16="http://schemas.microsoft.com/office/drawing/2014/main" id="{C8EB6247-136A-0941-2943-1FEF549A4DE7}"/>
              </a:ext>
            </a:extLst>
          </p:cNvPr>
          <p:cNvSpPr/>
          <p:nvPr userDrawn="1"/>
        </p:nvSpPr>
        <p:spPr>
          <a:xfrm>
            <a:off x="9267204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69">
            <a:extLst>
              <a:ext uri="{FF2B5EF4-FFF2-40B4-BE49-F238E27FC236}">
                <a16:creationId xmlns:a16="http://schemas.microsoft.com/office/drawing/2014/main" id="{E7CE60AD-CA10-C79C-1C33-F092B3206DF3}"/>
              </a:ext>
            </a:extLst>
          </p:cNvPr>
          <p:cNvSpPr/>
          <p:nvPr userDrawn="1"/>
        </p:nvSpPr>
        <p:spPr>
          <a:xfrm>
            <a:off x="9608053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0">
            <a:extLst>
              <a:ext uri="{FF2B5EF4-FFF2-40B4-BE49-F238E27FC236}">
                <a16:creationId xmlns:a16="http://schemas.microsoft.com/office/drawing/2014/main" id="{8FBF9927-47C3-860D-1836-06B40D3C29C8}"/>
              </a:ext>
            </a:extLst>
          </p:cNvPr>
          <p:cNvSpPr/>
          <p:nvPr userDrawn="1"/>
        </p:nvSpPr>
        <p:spPr>
          <a:xfrm>
            <a:off x="9948902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1">
            <a:extLst>
              <a:ext uri="{FF2B5EF4-FFF2-40B4-BE49-F238E27FC236}">
                <a16:creationId xmlns:a16="http://schemas.microsoft.com/office/drawing/2014/main" id="{6E3BE214-BE74-A5B5-BFDD-C789FBA62CE3}"/>
              </a:ext>
            </a:extLst>
          </p:cNvPr>
          <p:cNvSpPr/>
          <p:nvPr userDrawn="1"/>
        </p:nvSpPr>
        <p:spPr>
          <a:xfrm>
            <a:off x="8602498" y="4510823"/>
            <a:ext cx="511809" cy="155575"/>
          </a:xfrm>
          <a:custGeom>
            <a:avLst/>
            <a:gdLst/>
            <a:ahLst/>
            <a:cxnLst/>
            <a:rect l="l" t="t" r="r" b="b"/>
            <a:pathLst>
              <a:path w="511809" h="155575">
                <a:moveTo>
                  <a:pt x="511327" y="0"/>
                </a:moveTo>
                <a:lnTo>
                  <a:pt x="259105" y="0"/>
                </a:lnTo>
                <a:lnTo>
                  <a:pt x="255689" y="0"/>
                </a:lnTo>
                <a:lnTo>
                  <a:pt x="0" y="0"/>
                </a:lnTo>
                <a:lnTo>
                  <a:pt x="0" y="155371"/>
                </a:lnTo>
                <a:lnTo>
                  <a:pt x="255689" y="155371"/>
                </a:lnTo>
                <a:lnTo>
                  <a:pt x="259105" y="155371"/>
                </a:lnTo>
                <a:lnTo>
                  <a:pt x="511327" y="155371"/>
                </a:lnTo>
                <a:lnTo>
                  <a:pt x="51132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2">
            <a:extLst>
              <a:ext uri="{FF2B5EF4-FFF2-40B4-BE49-F238E27FC236}">
                <a16:creationId xmlns:a16="http://schemas.microsoft.com/office/drawing/2014/main" id="{44A8F0D6-922A-6792-EF2B-87D04B1BD32F}"/>
              </a:ext>
            </a:extLst>
          </p:cNvPr>
          <p:cNvSpPr/>
          <p:nvPr userDrawn="1"/>
        </p:nvSpPr>
        <p:spPr>
          <a:xfrm>
            <a:off x="8304059" y="4510811"/>
            <a:ext cx="128270" cy="155575"/>
          </a:xfrm>
          <a:custGeom>
            <a:avLst/>
            <a:gdLst/>
            <a:ahLst/>
            <a:cxnLst/>
            <a:rect l="l" t="t" r="r" b="b"/>
            <a:pathLst>
              <a:path w="128270" h="155575">
                <a:moveTo>
                  <a:pt x="128028" y="0"/>
                </a:moveTo>
                <a:lnTo>
                  <a:pt x="0" y="0"/>
                </a:lnTo>
                <a:lnTo>
                  <a:pt x="0" y="155384"/>
                </a:lnTo>
                <a:lnTo>
                  <a:pt x="128028" y="155384"/>
                </a:lnTo>
                <a:lnTo>
                  <a:pt x="12802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3">
            <a:extLst>
              <a:ext uri="{FF2B5EF4-FFF2-40B4-BE49-F238E27FC236}">
                <a16:creationId xmlns:a16="http://schemas.microsoft.com/office/drawing/2014/main" id="{6CEEE47D-2CE7-58DB-B048-C98D9F06966F}"/>
              </a:ext>
            </a:extLst>
          </p:cNvPr>
          <p:cNvSpPr/>
          <p:nvPr userDrawn="1"/>
        </p:nvSpPr>
        <p:spPr>
          <a:xfrm>
            <a:off x="8304059" y="2355011"/>
            <a:ext cx="121920" cy="306705"/>
          </a:xfrm>
          <a:custGeom>
            <a:avLst/>
            <a:gdLst/>
            <a:ahLst/>
            <a:cxnLst/>
            <a:rect l="l" t="t" r="r" b="b"/>
            <a:pathLst>
              <a:path w="121920" h="306705">
                <a:moveTo>
                  <a:pt x="121526" y="0"/>
                </a:moveTo>
                <a:lnTo>
                  <a:pt x="0" y="0"/>
                </a:lnTo>
                <a:lnTo>
                  <a:pt x="0" y="306273"/>
                </a:lnTo>
                <a:lnTo>
                  <a:pt x="121526" y="306273"/>
                </a:lnTo>
                <a:lnTo>
                  <a:pt x="12152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4">
            <a:extLst>
              <a:ext uri="{FF2B5EF4-FFF2-40B4-BE49-F238E27FC236}">
                <a16:creationId xmlns:a16="http://schemas.microsoft.com/office/drawing/2014/main" id="{2A7B8420-1F67-D0BE-4643-37E1E263AC8E}"/>
              </a:ext>
            </a:extLst>
          </p:cNvPr>
          <p:cNvSpPr/>
          <p:nvPr userDrawn="1"/>
        </p:nvSpPr>
        <p:spPr>
          <a:xfrm>
            <a:off x="8605634" y="2355011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5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75">
            <a:extLst>
              <a:ext uri="{FF2B5EF4-FFF2-40B4-BE49-F238E27FC236}">
                <a16:creationId xmlns:a16="http://schemas.microsoft.com/office/drawing/2014/main" id="{C5BC49A0-66DF-CDDC-CE84-A4C12D0BE8CB}"/>
              </a:ext>
            </a:extLst>
          </p:cNvPr>
          <p:cNvSpPr/>
          <p:nvPr userDrawn="1"/>
        </p:nvSpPr>
        <p:spPr>
          <a:xfrm>
            <a:off x="8304048" y="2735846"/>
            <a:ext cx="3155315" cy="681990"/>
          </a:xfrm>
          <a:custGeom>
            <a:avLst/>
            <a:gdLst/>
            <a:ahLst/>
            <a:cxnLst/>
            <a:rect l="l" t="t" r="r" b="b"/>
            <a:pathLst>
              <a:path w="3155315" h="681989">
                <a:moveTo>
                  <a:pt x="212915" y="340855"/>
                </a:moveTo>
                <a:lnTo>
                  <a:pt x="0" y="217919"/>
                </a:lnTo>
                <a:lnTo>
                  <a:pt x="0" y="463804"/>
                </a:lnTo>
                <a:lnTo>
                  <a:pt x="212915" y="340855"/>
                </a:lnTo>
                <a:close/>
              </a:path>
              <a:path w="3155315" h="681989">
                <a:moveTo>
                  <a:pt x="428993" y="216090"/>
                </a:moveTo>
                <a:lnTo>
                  <a:pt x="212915" y="340855"/>
                </a:lnTo>
                <a:lnTo>
                  <a:pt x="428993" y="465620"/>
                </a:lnTo>
                <a:lnTo>
                  <a:pt x="428993" y="216090"/>
                </a:lnTo>
                <a:close/>
              </a:path>
              <a:path w="3155315" h="681989">
                <a:moveTo>
                  <a:pt x="554126" y="465620"/>
                </a:moveTo>
                <a:lnTo>
                  <a:pt x="428993" y="465620"/>
                </a:lnTo>
                <a:lnTo>
                  <a:pt x="553745" y="681710"/>
                </a:lnTo>
                <a:lnTo>
                  <a:pt x="554126" y="681050"/>
                </a:lnTo>
                <a:lnTo>
                  <a:pt x="554126" y="465620"/>
                </a:lnTo>
                <a:close/>
              </a:path>
              <a:path w="3155315" h="681989">
                <a:moveTo>
                  <a:pt x="678573" y="216090"/>
                </a:moveTo>
                <a:lnTo>
                  <a:pt x="554126" y="533"/>
                </a:lnTo>
                <a:lnTo>
                  <a:pt x="554126" y="660"/>
                </a:lnTo>
                <a:lnTo>
                  <a:pt x="553758" y="0"/>
                </a:lnTo>
                <a:lnTo>
                  <a:pt x="429006" y="216103"/>
                </a:lnTo>
                <a:lnTo>
                  <a:pt x="554139" y="216103"/>
                </a:lnTo>
                <a:lnTo>
                  <a:pt x="678573" y="216090"/>
                </a:lnTo>
                <a:close/>
              </a:path>
              <a:path w="3155315" h="681989">
                <a:moveTo>
                  <a:pt x="894651" y="340855"/>
                </a:moveTo>
                <a:lnTo>
                  <a:pt x="678573" y="216090"/>
                </a:lnTo>
                <a:lnTo>
                  <a:pt x="678573" y="465620"/>
                </a:lnTo>
                <a:lnTo>
                  <a:pt x="554139" y="465620"/>
                </a:lnTo>
                <a:lnTo>
                  <a:pt x="554139" y="681177"/>
                </a:lnTo>
                <a:lnTo>
                  <a:pt x="678586" y="465620"/>
                </a:lnTo>
                <a:lnTo>
                  <a:pt x="894651" y="340855"/>
                </a:lnTo>
                <a:close/>
              </a:path>
              <a:path w="3155315" h="681989">
                <a:moveTo>
                  <a:pt x="1360233" y="465620"/>
                </a:moveTo>
                <a:lnTo>
                  <a:pt x="1110729" y="465620"/>
                </a:lnTo>
                <a:lnTo>
                  <a:pt x="1235481" y="681710"/>
                </a:lnTo>
                <a:lnTo>
                  <a:pt x="1360233" y="465620"/>
                </a:lnTo>
                <a:close/>
              </a:path>
              <a:path w="3155315" h="681989">
                <a:moveTo>
                  <a:pt x="1360233" y="216103"/>
                </a:moveTo>
                <a:lnTo>
                  <a:pt x="1235481" y="12"/>
                </a:lnTo>
                <a:lnTo>
                  <a:pt x="1110729" y="216090"/>
                </a:lnTo>
                <a:lnTo>
                  <a:pt x="894651" y="340855"/>
                </a:lnTo>
                <a:lnTo>
                  <a:pt x="1110729" y="465620"/>
                </a:lnTo>
                <a:lnTo>
                  <a:pt x="1110729" y="216103"/>
                </a:lnTo>
                <a:lnTo>
                  <a:pt x="1360233" y="216103"/>
                </a:lnTo>
                <a:close/>
              </a:path>
              <a:path w="3155315" h="681989">
                <a:moveTo>
                  <a:pt x="1576311" y="340855"/>
                </a:moveTo>
                <a:lnTo>
                  <a:pt x="1360233" y="216103"/>
                </a:lnTo>
                <a:lnTo>
                  <a:pt x="1360233" y="465620"/>
                </a:lnTo>
                <a:lnTo>
                  <a:pt x="1576311" y="340855"/>
                </a:lnTo>
                <a:close/>
              </a:path>
              <a:path w="3155315" h="681989">
                <a:moveTo>
                  <a:pt x="2041969" y="216090"/>
                </a:moveTo>
                <a:lnTo>
                  <a:pt x="1917522" y="533"/>
                </a:lnTo>
                <a:lnTo>
                  <a:pt x="1917522" y="660"/>
                </a:lnTo>
                <a:lnTo>
                  <a:pt x="1917153" y="0"/>
                </a:lnTo>
                <a:lnTo>
                  <a:pt x="1792401" y="216090"/>
                </a:lnTo>
                <a:lnTo>
                  <a:pt x="1576324" y="340855"/>
                </a:lnTo>
                <a:lnTo>
                  <a:pt x="1792401" y="465620"/>
                </a:lnTo>
                <a:lnTo>
                  <a:pt x="1792401" y="216103"/>
                </a:lnTo>
                <a:lnTo>
                  <a:pt x="1917534" y="216103"/>
                </a:lnTo>
                <a:lnTo>
                  <a:pt x="2041969" y="216090"/>
                </a:lnTo>
                <a:close/>
              </a:path>
              <a:path w="3155315" h="681989">
                <a:moveTo>
                  <a:pt x="2041982" y="465620"/>
                </a:moveTo>
                <a:lnTo>
                  <a:pt x="1917534" y="465620"/>
                </a:lnTo>
                <a:lnTo>
                  <a:pt x="1792401" y="465620"/>
                </a:lnTo>
                <a:lnTo>
                  <a:pt x="1917153" y="681710"/>
                </a:lnTo>
                <a:lnTo>
                  <a:pt x="1917534" y="681050"/>
                </a:lnTo>
                <a:lnTo>
                  <a:pt x="1917534" y="681177"/>
                </a:lnTo>
                <a:lnTo>
                  <a:pt x="2041982" y="465620"/>
                </a:lnTo>
                <a:close/>
              </a:path>
              <a:path w="3155315" h="681989">
                <a:moveTo>
                  <a:pt x="2258060" y="340855"/>
                </a:moveTo>
                <a:lnTo>
                  <a:pt x="2041982" y="216090"/>
                </a:lnTo>
                <a:lnTo>
                  <a:pt x="2041982" y="465620"/>
                </a:lnTo>
                <a:lnTo>
                  <a:pt x="2258060" y="340855"/>
                </a:lnTo>
                <a:close/>
              </a:path>
              <a:path w="3155315" h="681989">
                <a:moveTo>
                  <a:pt x="2723642" y="465620"/>
                </a:moveTo>
                <a:lnTo>
                  <a:pt x="2474137" y="465620"/>
                </a:lnTo>
                <a:lnTo>
                  <a:pt x="2598890" y="681710"/>
                </a:lnTo>
                <a:lnTo>
                  <a:pt x="2723642" y="465620"/>
                </a:lnTo>
                <a:close/>
              </a:path>
              <a:path w="3155315" h="681989">
                <a:moveTo>
                  <a:pt x="2723642" y="216103"/>
                </a:moveTo>
                <a:lnTo>
                  <a:pt x="2598890" y="12"/>
                </a:lnTo>
                <a:lnTo>
                  <a:pt x="2474137" y="216090"/>
                </a:lnTo>
                <a:lnTo>
                  <a:pt x="2258060" y="340855"/>
                </a:lnTo>
                <a:lnTo>
                  <a:pt x="2474137" y="465620"/>
                </a:lnTo>
                <a:lnTo>
                  <a:pt x="2474137" y="216103"/>
                </a:lnTo>
                <a:lnTo>
                  <a:pt x="2723642" y="216103"/>
                </a:lnTo>
                <a:close/>
              </a:path>
              <a:path w="3155315" h="681989">
                <a:moveTo>
                  <a:pt x="2939719" y="340855"/>
                </a:moveTo>
                <a:lnTo>
                  <a:pt x="2723642" y="216103"/>
                </a:lnTo>
                <a:lnTo>
                  <a:pt x="2723642" y="465620"/>
                </a:lnTo>
                <a:lnTo>
                  <a:pt x="2939719" y="340855"/>
                </a:lnTo>
                <a:close/>
              </a:path>
              <a:path w="3155315" h="681989">
                <a:moveTo>
                  <a:pt x="3154896" y="216623"/>
                </a:moveTo>
                <a:lnTo>
                  <a:pt x="2939719" y="340868"/>
                </a:lnTo>
                <a:lnTo>
                  <a:pt x="3154896" y="465099"/>
                </a:lnTo>
                <a:lnTo>
                  <a:pt x="3154896" y="216623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76">
            <a:extLst>
              <a:ext uri="{FF2B5EF4-FFF2-40B4-BE49-F238E27FC236}">
                <a16:creationId xmlns:a16="http://schemas.microsoft.com/office/drawing/2014/main" id="{779FEF35-58FA-1C62-F547-2F9AA9645538}"/>
              </a:ext>
            </a:extLst>
          </p:cNvPr>
          <p:cNvSpPr/>
          <p:nvPr userDrawn="1"/>
        </p:nvSpPr>
        <p:spPr>
          <a:xfrm>
            <a:off x="8304048" y="4016412"/>
            <a:ext cx="3155315" cy="344170"/>
          </a:xfrm>
          <a:custGeom>
            <a:avLst/>
            <a:gdLst/>
            <a:ahLst/>
            <a:cxnLst/>
            <a:rect l="l" t="t" r="r" b="b"/>
            <a:pathLst>
              <a:path w="3155315" h="344170">
                <a:moveTo>
                  <a:pt x="196773" y="199923"/>
                </a:moveTo>
                <a:lnTo>
                  <a:pt x="0" y="72136"/>
                </a:lnTo>
                <a:lnTo>
                  <a:pt x="0" y="216331"/>
                </a:lnTo>
                <a:lnTo>
                  <a:pt x="196773" y="344119"/>
                </a:lnTo>
                <a:lnTo>
                  <a:pt x="196773" y="199923"/>
                </a:lnTo>
                <a:close/>
              </a:path>
              <a:path w="3155315" h="344170">
                <a:moveTo>
                  <a:pt x="537603" y="0"/>
                </a:moveTo>
                <a:lnTo>
                  <a:pt x="229755" y="199910"/>
                </a:lnTo>
                <a:lnTo>
                  <a:pt x="229755" y="344119"/>
                </a:lnTo>
                <a:lnTo>
                  <a:pt x="537603" y="144195"/>
                </a:lnTo>
                <a:lnTo>
                  <a:pt x="537603" y="0"/>
                </a:lnTo>
                <a:close/>
              </a:path>
              <a:path w="3155315" h="344170">
                <a:moveTo>
                  <a:pt x="878509" y="199923"/>
                </a:moveTo>
                <a:lnTo>
                  <a:pt x="570661" y="12"/>
                </a:lnTo>
                <a:lnTo>
                  <a:pt x="570661" y="144208"/>
                </a:lnTo>
                <a:lnTo>
                  <a:pt x="878509" y="344131"/>
                </a:lnTo>
                <a:lnTo>
                  <a:pt x="878509" y="199923"/>
                </a:lnTo>
                <a:close/>
              </a:path>
              <a:path w="3155315" h="344170">
                <a:moveTo>
                  <a:pt x="1219339" y="0"/>
                </a:moveTo>
                <a:lnTo>
                  <a:pt x="911491" y="199910"/>
                </a:lnTo>
                <a:lnTo>
                  <a:pt x="911491" y="344119"/>
                </a:lnTo>
                <a:lnTo>
                  <a:pt x="1219339" y="144195"/>
                </a:lnTo>
                <a:lnTo>
                  <a:pt x="1219339" y="0"/>
                </a:lnTo>
                <a:close/>
              </a:path>
              <a:path w="3155315" h="344170">
                <a:moveTo>
                  <a:pt x="1560169" y="199923"/>
                </a:moveTo>
                <a:lnTo>
                  <a:pt x="1252321" y="12"/>
                </a:lnTo>
                <a:lnTo>
                  <a:pt x="1252321" y="144208"/>
                </a:lnTo>
                <a:lnTo>
                  <a:pt x="1560169" y="344131"/>
                </a:lnTo>
                <a:lnTo>
                  <a:pt x="1560169" y="199923"/>
                </a:lnTo>
                <a:close/>
              </a:path>
              <a:path w="3155315" h="344170">
                <a:moveTo>
                  <a:pt x="1900999" y="0"/>
                </a:moveTo>
                <a:lnTo>
                  <a:pt x="1593151" y="199910"/>
                </a:lnTo>
                <a:lnTo>
                  <a:pt x="1593151" y="344119"/>
                </a:lnTo>
                <a:lnTo>
                  <a:pt x="1900999" y="144195"/>
                </a:lnTo>
                <a:lnTo>
                  <a:pt x="1900999" y="0"/>
                </a:lnTo>
                <a:close/>
              </a:path>
              <a:path w="3155315" h="344170">
                <a:moveTo>
                  <a:pt x="2241905" y="199923"/>
                </a:moveTo>
                <a:lnTo>
                  <a:pt x="1934057" y="12"/>
                </a:lnTo>
                <a:lnTo>
                  <a:pt x="1934057" y="144208"/>
                </a:lnTo>
                <a:lnTo>
                  <a:pt x="2241905" y="344131"/>
                </a:lnTo>
                <a:lnTo>
                  <a:pt x="2241905" y="199923"/>
                </a:lnTo>
                <a:close/>
              </a:path>
              <a:path w="3155315" h="344170">
                <a:moveTo>
                  <a:pt x="2582735" y="0"/>
                </a:moveTo>
                <a:lnTo>
                  <a:pt x="2274887" y="199910"/>
                </a:lnTo>
                <a:lnTo>
                  <a:pt x="2274887" y="344119"/>
                </a:lnTo>
                <a:lnTo>
                  <a:pt x="2582735" y="144195"/>
                </a:lnTo>
                <a:lnTo>
                  <a:pt x="2582735" y="0"/>
                </a:lnTo>
                <a:close/>
              </a:path>
              <a:path w="3155315" h="344170">
                <a:moveTo>
                  <a:pt x="2923565" y="199923"/>
                </a:moveTo>
                <a:lnTo>
                  <a:pt x="2615717" y="12"/>
                </a:lnTo>
                <a:lnTo>
                  <a:pt x="2615717" y="144208"/>
                </a:lnTo>
                <a:lnTo>
                  <a:pt x="2923565" y="344131"/>
                </a:lnTo>
                <a:lnTo>
                  <a:pt x="2923565" y="199923"/>
                </a:lnTo>
                <a:close/>
              </a:path>
              <a:path w="3155315" h="344170">
                <a:moveTo>
                  <a:pt x="3154896" y="71120"/>
                </a:moveTo>
                <a:lnTo>
                  <a:pt x="2956560" y="199910"/>
                </a:lnTo>
                <a:lnTo>
                  <a:pt x="2956560" y="344106"/>
                </a:lnTo>
                <a:lnTo>
                  <a:pt x="3154896" y="215315"/>
                </a:lnTo>
                <a:lnTo>
                  <a:pt x="3154896" y="7112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77">
            <a:extLst>
              <a:ext uri="{FF2B5EF4-FFF2-40B4-BE49-F238E27FC236}">
                <a16:creationId xmlns:a16="http://schemas.microsoft.com/office/drawing/2014/main" id="{3E384E8C-01BA-8124-9212-453D8490DB3F}"/>
              </a:ext>
            </a:extLst>
          </p:cNvPr>
          <p:cNvSpPr/>
          <p:nvPr userDrawn="1"/>
        </p:nvSpPr>
        <p:spPr>
          <a:xfrm>
            <a:off x="8304057" y="3492665"/>
            <a:ext cx="227965" cy="404495"/>
          </a:xfrm>
          <a:custGeom>
            <a:avLst/>
            <a:gdLst/>
            <a:ahLst/>
            <a:cxnLst/>
            <a:rect l="l" t="t" r="r" b="b"/>
            <a:pathLst>
              <a:path w="227965" h="404495">
                <a:moveTo>
                  <a:pt x="110540" y="0"/>
                </a:moveTo>
                <a:lnTo>
                  <a:pt x="25577" y="0"/>
                </a:lnTo>
                <a:lnTo>
                  <a:pt x="0" y="0"/>
                </a:lnTo>
                <a:lnTo>
                  <a:pt x="0" y="102768"/>
                </a:lnTo>
                <a:lnTo>
                  <a:pt x="57607" y="202425"/>
                </a:lnTo>
                <a:lnTo>
                  <a:pt x="0" y="301879"/>
                </a:lnTo>
                <a:lnTo>
                  <a:pt x="0" y="404431"/>
                </a:lnTo>
                <a:lnTo>
                  <a:pt x="110540" y="404431"/>
                </a:lnTo>
                <a:lnTo>
                  <a:pt x="227533" y="202425"/>
                </a:lnTo>
                <a:lnTo>
                  <a:pt x="110540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78">
            <a:extLst>
              <a:ext uri="{FF2B5EF4-FFF2-40B4-BE49-F238E27FC236}">
                <a16:creationId xmlns:a16="http://schemas.microsoft.com/office/drawing/2014/main" id="{AFC5DE5B-6DE2-5993-C3B3-7EAB2560BDF6}"/>
              </a:ext>
            </a:extLst>
          </p:cNvPr>
          <p:cNvSpPr/>
          <p:nvPr userDrawn="1"/>
        </p:nvSpPr>
        <p:spPr>
          <a:xfrm>
            <a:off x="8585504" y="3492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79">
            <a:extLst>
              <a:ext uri="{FF2B5EF4-FFF2-40B4-BE49-F238E27FC236}">
                <a16:creationId xmlns:a16="http://schemas.microsoft.com/office/drawing/2014/main" id="{55D17D9B-7D63-15E6-24F4-A52738EB3180}"/>
              </a:ext>
            </a:extLst>
          </p:cNvPr>
          <p:cNvSpPr/>
          <p:nvPr userDrawn="1"/>
        </p:nvSpPr>
        <p:spPr>
          <a:xfrm>
            <a:off x="10993310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85"/>
                </a:lnTo>
                <a:lnTo>
                  <a:pt x="159054" y="306285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0">
            <a:extLst>
              <a:ext uri="{FF2B5EF4-FFF2-40B4-BE49-F238E27FC236}">
                <a16:creationId xmlns:a16="http://schemas.microsoft.com/office/drawing/2014/main" id="{DEF6E803-86C0-87D9-3800-75766E296F9F}"/>
              </a:ext>
            </a:extLst>
          </p:cNvPr>
          <p:cNvSpPr/>
          <p:nvPr userDrawn="1"/>
        </p:nvSpPr>
        <p:spPr>
          <a:xfrm>
            <a:off x="11332426" y="4842002"/>
            <a:ext cx="127000" cy="306705"/>
          </a:xfrm>
          <a:custGeom>
            <a:avLst/>
            <a:gdLst/>
            <a:ahLst/>
            <a:cxnLst/>
            <a:rect l="l" t="t" r="r" b="b"/>
            <a:pathLst>
              <a:path w="127000" h="306704">
                <a:moveTo>
                  <a:pt x="126517" y="0"/>
                </a:moveTo>
                <a:lnTo>
                  <a:pt x="0" y="0"/>
                </a:lnTo>
                <a:lnTo>
                  <a:pt x="0" y="306285"/>
                </a:lnTo>
                <a:lnTo>
                  <a:pt x="126517" y="306285"/>
                </a:lnTo>
                <a:lnTo>
                  <a:pt x="12651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1">
            <a:extLst>
              <a:ext uri="{FF2B5EF4-FFF2-40B4-BE49-F238E27FC236}">
                <a16:creationId xmlns:a16="http://schemas.microsoft.com/office/drawing/2014/main" id="{B1744493-88C1-EE83-2609-B71389544072}"/>
              </a:ext>
            </a:extLst>
          </p:cNvPr>
          <p:cNvSpPr/>
          <p:nvPr userDrawn="1"/>
        </p:nvSpPr>
        <p:spPr>
          <a:xfrm>
            <a:off x="10654182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85"/>
                </a:lnTo>
                <a:lnTo>
                  <a:pt x="159054" y="306285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2">
            <a:extLst>
              <a:ext uri="{FF2B5EF4-FFF2-40B4-BE49-F238E27FC236}">
                <a16:creationId xmlns:a16="http://schemas.microsoft.com/office/drawing/2014/main" id="{3438E9A5-359D-7A99-6446-22414D621D18}"/>
              </a:ext>
            </a:extLst>
          </p:cNvPr>
          <p:cNvSpPr/>
          <p:nvPr userDrawn="1"/>
        </p:nvSpPr>
        <p:spPr>
          <a:xfrm>
            <a:off x="10315071" y="4841999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3">
            <a:extLst>
              <a:ext uri="{FF2B5EF4-FFF2-40B4-BE49-F238E27FC236}">
                <a16:creationId xmlns:a16="http://schemas.microsoft.com/office/drawing/2014/main" id="{7A068863-0A83-AE4D-505D-1B7E5CA8A4EA}"/>
              </a:ext>
            </a:extLst>
          </p:cNvPr>
          <p:cNvSpPr/>
          <p:nvPr userDrawn="1"/>
        </p:nvSpPr>
        <p:spPr>
          <a:xfrm>
            <a:off x="10289751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4">
            <a:extLst>
              <a:ext uri="{FF2B5EF4-FFF2-40B4-BE49-F238E27FC236}">
                <a16:creationId xmlns:a16="http://schemas.microsoft.com/office/drawing/2014/main" id="{1ADBF6D3-A784-0171-FA8E-18F00D6B6F11}"/>
              </a:ext>
            </a:extLst>
          </p:cNvPr>
          <p:cNvSpPr/>
          <p:nvPr userDrawn="1"/>
        </p:nvSpPr>
        <p:spPr>
          <a:xfrm>
            <a:off x="10630602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85">
            <a:extLst>
              <a:ext uri="{FF2B5EF4-FFF2-40B4-BE49-F238E27FC236}">
                <a16:creationId xmlns:a16="http://schemas.microsoft.com/office/drawing/2014/main" id="{936DC903-25C3-6C3B-93A8-8BA210C85AFD}"/>
              </a:ext>
            </a:extLst>
          </p:cNvPr>
          <p:cNvSpPr/>
          <p:nvPr userDrawn="1"/>
        </p:nvSpPr>
        <p:spPr>
          <a:xfrm>
            <a:off x="10971451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86">
            <a:extLst>
              <a:ext uri="{FF2B5EF4-FFF2-40B4-BE49-F238E27FC236}">
                <a16:creationId xmlns:a16="http://schemas.microsoft.com/office/drawing/2014/main" id="{983AB7A3-47F1-0075-684B-16F27D565404}"/>
              </a:ext>
            </a:extLst>
          </p:cNvPr>
          <p:cNvSpPr/>
          <p:nvPr userDrawn="1"/>
        </p:nvSpPr>
        <p:spPr>
          <a:xfrm>
            <a:off x="11312300" y="5979661"/>
            <a:ext cx="146685" cy="404495"/>
          </a:xfrm>
          <a:custGeom>
            <a:avLst/>
            <a:gdLst/>
            <a:ahLst/>
            <a:cxnLst/>
            <a:rect l="l" t="t" r="r" b="b"/>
            <a:pathLst>
              <a:path w="146684" h="404495">
                <a:moveTo>
                  <a:pt x="146646" y="0"/>
                </a:moveTo>
                <a:lnTo>
                  <a:pt x="84975" y="0"/>
                </a:ln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46646" y="404431"/>
                </a:lnTo>
                <a:lnTo>
                  <a:pt x="14664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87">
            <a:extLst>
              <a:ext uri="{FF2B5EF4-FFF2-40B4-BE49-F238E27FC236}">
                <a16:creationId xmlns:a16="http://schemas.microsoft.com/office/drawing/2014/main" id="{B818BECD-CDF3-C53E-0CFD-6A1E57444C52}"/>
              </a:ext>
            </a:extLst>
          </p:cNvPr>
          <p:cNvSpPr/>
          <p:nvPr userDrawn="1"/>
        </p:nvSpPr>
        <p:spPr>
          <a:xfrm>
            <a:off x="9629914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85"/>
                </a:lnTo>
                <a:lnTo>
                  <a:pt x="159054" y="306285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88">
            <a:extLst>
              <a:ext uri="{FF2B5EF4-FFF2-40B4-BE49-F238E27FC236}">
                <a16:creationId xmlns:a16="http://schemas.microsoft.com/office/drawing/2014/main" id="{327A417E-F124-DC3B-E2CD-5E8031E4A13B}"/>
              </a:ext>
            </a:extLst>
          </p:cNvPr>
          <p:cNvSpPr/>
          <p:nvPr userDrawn="1"/>
        </p:nvSpPr>
        <p:spPr>
          <a:xfrm>
            <a:off x="9969042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67" y="0"/>
                </a:moveTo>
                <a:lnTo>
                  <a:pt x="0" y="0"/>
                </a:lnTo>
                <a:lnTo>
                  <a:pt x="0" y="306285"/>
                </a:lnTo>
                <a:lnTo>
                  <a:pt x="159067" y="306285"/>
                </a:lnTo>
                <a:lnTo>
                  <a:pt x="15906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89">
            <a:extLst>
              <a:ext uri="{FF2B5EF4-FFF2-40B4-BE49-F238E27FC236}">
                <a16:creationId xmlns:a16="http://schemas.microsoft.com/office/drawing/2014/main" id="{5D73996F-64DB-2A55-8B1D-72B158A2B5A1}"/>
              </a:ext>
            </a:extLst>
          </p:cNvPr>
          <p:cNvSpPr/>
          <p:nvPr userDrawn="1"/>
        </p:nvSpPr>
        <p:spPr>
          <a:xfrm>
            <a:off x="9290799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85"/>
                </a:lnTo>
                <a:lnTo>
                  <a:pt x="159054" y="306285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0">
            <a:extLst>
              <a:ext uri="{FF2B5EF4-FFF2-40B4-BE49-F238E27FC236}">
                <a16:creationId xmlns:a16="http://schemas.microsoft.com/office/drawing/2014/main" id="{BC4B3DEB-277B-6BB9-65FD-8BC26D6D05DB}"/>
              </a:ext>
            </a:extLst>
          </p:cNvPr>
          <p:cNvSpPr/>
          <p:nvPr userDrawn="1"/>
        </p:nvSpPr>
        <p:spPr>
          <a:xfrm>
            <a:off x="8951667" y="4841999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73"/>
                </a:lnTo>
                <a:lnTo>
                  <a:pt x="159054" y="306273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1">
            <a:extLst>
              <a:ext uri="{FF2B5EF4-FFF2-40B4-BE49-F238E27FC236}">
                <a16:creationId xmlns:a16="http://schemas.microsoft.com/office/drawing/2014/main" id="{D302F227-CA49-2322-6D02-DDBBD3D2D2D2}"/>
              </a:ext>
            </a:extLst>
          </p:cNvPr>
          <p:cNvSpPr/>
          <p:nvPr userDrawn="1"/>
        </p:nvSpPr>
        <p:spPr>
          <a:xfrm>
            <a:off x="8926353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2">
            <a:extLst>
              <a:ext uri="{FF2B5EF4-FFF2-40B4-BE49-F238E27FC236}">
                <a16:creationId xmlns:a16="http://schemas.microsoft.com/office/drawing/2014/main" id="{A417E1F3-0DD3-15E6-2174-5924D55C3603}"/>
              </a:ext>
            </a:extLst>
          </p:cNvPr>
          <p:cNvSpPr/>
          <p:nvPr userDrawn="1"/>
        </p:nvSpPr>
        <p:spPr>
          <a:xfrm>
            <a:off x="9267204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3">
            <a:extLst>
              <a:ext uri="{FF2B5EF4-FFF2-40B4-BE49-F238E27FC236}">
                <a16:creationId xmlns:a16="http://schemas.microsoft.com/office/drawing/2014/main" id="{A0BAC174-F13B-7767-94E4-80F1C812D1B9}"/>
              </a:ext>
            </a:extLst>
          </p:cNvPr>
          <p:cNvSpPr/>
          <p:nvPr userDrawn="1"/>
        </p:nvSpPr>
        <p:spPr>
          <a:xfrm>
            <a:off x="9608053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4">
            <a:extLst>
              <a:ext uri="{FF2B5EF4-FFF2-40B4-BE49-F238E27FC236}">
                <a16:creationId xmlns:a16="http://schemas.microsoft.com/office/drawing/2014/main" id="{27A78544-1663-A918-E2BE-A07593BD9680}"/>
              </a:ext>
            </a:extLst>
          </p:cNvPr>
          <p:cNvSpPr/>
          <p:nvPr userDrawn="1"/>
        </p:nvSpPr>
        <p:spPr>
          <a:xfrm>
            <a:off x="9948902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95">
            <a:extLst>
              <a:ext uri="{FF2B5EF4-FFF2-40B4-BE49-F238E27FC236}">
                <a16:creationId xmlns:a16="http://schemas.microsoft.com/office/drawing/2014/main" id="{863E8242-52B5-4E8C-023E-3964B56AE0EC}"/>
              </a:ext>
            </a:extLst>
          </p:cNvPr>
          <p:cNvSpPr/>
          <p:nvPr userDrawn="1"/>
        </p:nvSpPr>
        <p:spPr>
          <a:xfrm>
            <a:off x="8304059" y="4842002"/>
            <a:ext cx="121920" cy="306705"/>
          </a:xfrm>
          <a:custGeom>
            <a:avLst/>
            <a:gdLst/>
            <a:ahLst/>
            <a:cxnLst/>
            <a:rect l="l" t="t" r="r" b="b"/>
            <a:pathLst>
              <a:path w="121920" h="306704">
                <a:moveTo>
                  <a:pt x="121526" y="0"/>
                </a:moveTo>
                <a:lnTo>
                  <a:pt x="0" y="0"/>
                </a:lnTo>
                <a:lnTo>
                  <a:pt x="0" y="306285"/>
                </a:lnTo>
                <a:lnTo>
                  <a:pt x="121526" y="306285"/>
                </a:lnTo>
                <a:lnTo>
                  <a:pt x="121526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96">
            <a:extLst>
              <a:ext uri="{FF2B5EF4-FFF2-40B4-BE49-F238E27FC236}">
                <a16:creationId xmlns:a16="http://schemas.microsoft.com/office/drawing/2014/main" id="{AB4F6810-D9A2-B251-461A-191B4D2893F4}"/>
              </a:ext>
            </a:extLst>
          </p:cNvPr>
          <p:cNvSpPr/>
          <p:nvPr userDrawn="1"/>
        </p:nvSpPr>
        <p:spPr>
          <a:xfrm>
            <a:off x="8605634" y="4842002"/>
            <a:ext cx="159385" cy="306705"/>
          </a:xfrm>
          <a:custGeom>
            <a:avLst/>
            <a:gdLst/>
            <a:ahLst/>
            <a:cxnLst/>
            <a:rect l="l" t="t" r="r" b="b"/>
            <a:pathLst>
              <a:path w="159384" h="306704">
                <a:moveTo>
                  <a:pt x="159054" y="0"/>
                </a:moveTo>
                <a:lnTo>
                  <a:pt x="0" y="0"/>
                </a:lnTo>
                <a:lnTo>
                  <a:pt x="0" y="306285"/>
                </a:lnTo>
                <a:lnTo>
                  <a:pt x="159054" y="306285"/>
                </a:lnTo>
                <a:lnTo>
                  <a:pt x="159054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97">
            <a:extLst>
              <a:ext uri="{FF2B5EF4-FFF2-40B4-BE49-F238E27FC236}">
                <a16:creationId xmlns:a16="http://schemas.microsoft.com/office/drawing/2014/main" id="{BBED373B-851B-416D-DCDD-68111494BAAE}"/>
              </a:ext>
            </a:extLst>
          </p:cNvPr>
          <p:cNvSpPr/>
          <p:nvPr userDrawn="1"/>
        </p:nvSpPr>
        <p:spPr>
          <a:xfrm>
            <a:off x="8304048" y="5222849"/>
            <a:ext cx="3155315" cy="681990"/>
          </a:xfrm>
          <a:custGeom>
            <a:avLst/>
            <a:gdLst/>
            <a:ahLst/>
            <a:cxnLst/>
            <a:rect l="l" t="t" r="r" b="b"/>
            <a:pathLst>
              <a:path w="3155315" h="681989">
                <a:moveTo>
                  <a:pt x="212915" y="340855"/>
                </a:moveTo>
                <a:lnTo>
                  <a:pt x="0" y="217906"/>
                </a:lnTo>
                <a:lnTo>
                  <a:pt x="0" y="463791"/>
                </a:lnTo>
                <a:lnTo>
                  <a:pt x="212915" y="340855"/>
                </a:lnTo>
                <a:close/>
              </a:path>
              <a:path w="3155315" h="681989">
                <a:moveTo>
                  <a:pt x="554126" y="465607"/>
                </a:moveTo>
                <a:lnTo>
                  <a:pt x="428993" y="465607"/>
                </a:lnTo>
                <a:lnTo>
                  <a:pt x="428993" y="216090"/>
                </a:lnTo>
                <a:lnTo>
                  <a:pt x="212915" y="340855"/>
                </a:lnTo>
                <a:lnTo>
                  <a:pt x="428993" y="465620"/>
                </a:lnTo>
                <a:lnTo>
                  <a:pt x="553745" y="681697"/>
                </a:lnTo>
                <a:lnTo>
                  <a:pt x="554126" y="681037"/>
                </a:lnTo>
                <a:lnTo>
                  <a:pt x="554126" y="465607"/>
                </a:lnTo>
                <a:close/>
              </a:path>
              <a:path w="3155315" h="681989">
                <a:moveTo>
                  <a:pt x="678573" y="216090"/>
                </a:moveTo>
                <a:lnTo>
                  <a:pt x="554126" y="533"/>
                </a:lnTo>
                <a:lnTo>
                  <a:pt x="554126" y="660"/>
                </a:lnTo>
                <a:lnTo>
                  <a:pt x="553758" y="0"/>
                </a:lnTo>
                <a:lnTo>
                  <a:pt x="429006" y="216103"/>
                </a:lnTo>
                <a:lnTo>
                  <a:pt x="554139" y="216103"/>
                </a:lnTo>
                <a:lnTo>
                  <a:pt x="678573" y="216090"/>
                </a:lnTo>
                <a:close/>
              </a:path>
              <a:path w="3155315" h="681989">
                <a:moveTo>
                  <a:pt x="894651" y="340855"/>
                </a:moveTo>
                <a:lnTo>
                  <a:pt x="678573" y="216090"/>
                </a:lnTo>
                <a:lnTo>
                  <a:pt x="678573" y="465607"/>
                </a:lnTo>
                <a:lnTo>
                  <a:pt x="554139" y="465607"/>
                </a:lnTo>
                <a:lnTo>
                  <a:pt x="554139" y="681164"/>
                </a:lnTo>
                <a:lnTo>
                  <a:pt x="678573" y="465620"/>
                </a:lnTo>
                <a:lnTo>
                  <a:pt x="894651" y="340855"/>
                </a:lnTo>
                <a:close/>
              </a:path>
              <a:path w="3155315" h="681989">
                <a:moveTo>
                  <a:pt x="1360233" y="465607"/>
                </a:moveTo>
                <a:lnTo>
                  <a:pt x="1110729" y="465607"/>
                </a:lnTo>
                <a:lnTo>
                  <a:pt x="1110729" y="216090"/>
                </a:lnTo>
                <a:lnTo>
                  <a:pt x="894651" y="340855"/>
                </a:lnTo>
                <a:lnTo>
                  <a:pt x="1110729" y="465620"/>
                </a:lnTo>
                <a:lnTo>
                  <a:pt x="1235481" y="681697"/>
                </a:lnTo>
                <a:lnTo>
                  <a:pt x="1360233" y="465607"/>
                </a:lnTo>
                <a:close/>
              </a:path>
              <a:path w="3155315" h="681989">
                <a:moveTo>
                  <a:pt x="1360233" y="216090"/>
                </a:moveTo>
                <a:lnTo>
                  <a:pt x="1235481" y="0"/>
                </a:lnTo>
                <a:lnTo>
                  <a:pt x="1110729" y="216090"/>
                </a:lnTo>
                <a:lnTo>
                  <a:pt x="1360233" y="216090"/>
                </a:lnTo>
                <a:close/>
              </a:path>
              <a:path w="3155315" h="681989">
                <a:moveTo>
                  <a:pt x="1576311" y="340855"/>
                </a:moveTo>
                <a:lnTo>
                  <a:pt x="1360233" y="216090"/>
                </a:lnTo>
                <a:lnTo>
                  <a:pt x="1360233" y="465607"/>
                </a:lnTo>
                <a:lnTo>
                  <a:pt x="1576311" y="340855"/>
                </a:lnTo>
                <a:close/>
              </a:path>
              <a:path w="3155315" h="681989">
                <a:moveTo>
                  <a:pt x="2041982" y="465607"/>
                </a:moveTo>
                <a:lnTo>
                  <a:pt x="1917534" y="465607"/>
                </a:lnTo>
                <a:lnTo>
                  <a:pt x="1792401" y="465607"/>
                </a:lnTo>
                <a:lnTo>
                  <a:pt x="1792401" y="216103"/>
                </a:lnTo>
                <a:lnTo>
                  <a:pt x="1917534" y="216103"/>
                </a:lnTo>
                <a:lnTo>
                  <a:pt x="2041969" y="216090"/>
                </a:lnTo>
                <a:lnTo>
                  <a:pt x="1917522" y="533"/>
                </a:lnTo>
                <a:lnTo>
                  <a:pt x="1917522" y="660"/>
                </a:lnTo>
                <a:lnTo>
                  <a:pt x="1917153" y="0"/>
                </a:lnTo>
                <a:lnTo>
                  <a:pt x="1792401" y="216090"/>
                </a:lnTo>
                <a:lnTo>
                  <a:pt x="1576324" y="340855"/>
                </a:lnTo>
                <a:lnTo>
                  <a:pt x="1792401" y="465620"/>
                </a:lnTo>
                <a:lnTo>
                  <a:pt x="1917153" y="681697"/>
                </a:lnTo>
                <a:lnTo>
                  <a:pt x="1917534" y="681037"/>
                </a:lnTo>
                <a:lnTo>
                  <a:pt x="1917534" y="681164"/>
                </a:lnTo>
                <a:lnTo>
                  <a:pt x="2041982" y="465607"/>
                </a:lnTo>
                <a:close/>
              </a:path>
              <a:path w="3155315" h="681989">
                <a:moveTo>
                  <a:pt x="2258060" y="340855"/>
                </a:moveTo>
                <a:lnTo>
                  <a:pt x="2041982" y="216090"/>
                </a:lnTo>
                <a:lnTo>
                  <a:pt x="2041982" y="465607"/>
                </a:lnTo>
                <a:lnTo>
                  <a:pt x="2258060" y="340855"/>
                </a:lnTo>
                <a:close/>
              </a:path>
              <a:path w="3155315" h="681989">
                <a:moveTo>
                  <a:pt x="2723642" y="465607"/>
                </a:moveTo>
                <a:lnTo>
                  <a:pt x="2474137" y="465607"/>
                </a:lnTo>
                <a:lnTo>
                  <a:pt x="2474137" y="216090"/>
                </a:lnTo>
                <a:lnTo>
                  <a:pt x="2258060" y="340855"/>
                </a:lnTo>
                <a:lnTo>
                  <a:pt x="2474137" y="465620"/>
                </a:lnTo>
                <a:lnTo>
                  <a:pt x="2598890" y="681697"/>
                </a:lnTo>
                <a:lnTo>
                  <a:pt x="2723642" y="465607"/>
                </a:lnTo>
                <a:close/>
              </a:path>
              <a:path w="3155315" h="681989">
                <a:moveTo>
                  <a:pt x="2723642" y="216090"/>
                </a:moveTo>
                <a:lnTo>
                  <a:pt x="2598890" y="0"/>
                </a:lnTo>
                <a:lnTo>
                  <a:pt x="2474137" y="216090"/>
                </a:lnTo>
                <a:lnTo>
                  <a:pt x="2723642" y="216090"/>
                </a:lnTo>
                <a:close/>
              </a:path>
              <a:path w="3155315" h="681989">
                <a:moveTo>
                  <a:pt x="2939719" y="340855"/>
                </a:moveTo>
                <a:lnTo>
                  <a:pt x="2723642" y="216090"/>
                </a:lnTo>
                <a:lnTo>
                  <a:pt x="2723642" y="465607"/>
                </a:lnTo>
                <a:lnTo>
                  <a:pt x="2939719" y="340855"/>
                </a:lnTo>
                <a:close/>
              </a:path>
              <a:path w="3155315" h="681989">
                <a:moveTo>
                  <a:pt x="3154896" y="216623"/>
                </a:moveTo>
                <a:lnTo>
                  <a:pt x="2939719" y="340855"/>
                </a:lnTo>
                <a:lnTo>
                  <a:pt x="3154896" y="465086"/>
                </a:lnTo>
                <a:lnTo>
                  <a:pt x="3154896" y="216623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98">
            <a:extLst>
              <a:ext uri="{FF2B5EF4-FFF2-40B4-BE49-F238E27FC236}">
                <a16:creationId xmlns:a16="http://schemas.microsoft.com/office/drawing/2014/main" id="{05DFD43F-9392-FB52-2C22-CFAF77F3DB61}"/>
              </a:ext>
            </a:extLst>
          </p:cNvPr>
          <p:cNvSpPr/>
          <p:nvPr userDrawn="1"/>
        </p:nvSpPr>
        <p:spPr>
          <a:xfrm>
            <a:off x="8304048" y="6503416"/>
            <a:ext cx="3155315" cy="344170"/>
          </a:xfrm>
          <a:custGeom>
            <a:avLst/>
            <a:gdLst/>
            <a:ahLst/>
            <a:cxnLst/>
            <a:rect l="l" t="t" r="r" b="b"/>
            <a:pathLst>
              <a:path w="3155315" h="344170">
                <a:moveTo>
                  <a:pt x="196773" y="199923"/>
                </a:moveTo>
                <a:lnTo>
                  <a:pt x="0" y="72136"/>
                </a:lnTo>
                <a:lnTo>
                  <a:pt x="0" y="216331"/>
                </a:lnTo>
                <a:lnTo>
                  <a:pt x="196773" y="344119"/>
                </a:lnTo>
                <a:lnTo>
                  <a:pt x="196773" y="199923"/>
                </a:lnTo>
                <a:close/>
              </a:path>
              <a:path w="3155315" h="344170">
                <a:moveTo>
                  <a:pt x="537616" y="0"/>
                </a:moveTo>
                <a:lnTo>
                  <a:pt x="229768" y="199923"/>
                </a:lnTo>
                <a:lnTo>
                  <a:pt x="229768" y="344119"/>
                </a:lnTo>
                <a:lnTo>
                  <a:pt x="537616" y="144208"/>
                </a:lnTo>
                <a:lnTo>
                  <a:pt x="537616" y="0"/>
                </a:lnTo>
                <a:close/>
              </a:path>
              <a:path w="3155315" h="344170">
                <a:moveTo>
                  <a:pt x="878509" y="199910"/>
                </a:moveTo>
                <a:lnTo>
                  <a:pt x="570661" y="0"/>
                </a:lnTo>
                <a:lnTo>
                  <a:pt x="570661" y="144195"/>
                </a:lnTo>
                <a:lnTo>
                  <a:pt x="878509" y="344119"/>
                </a:lnTo>
                <a:lnTo>
                  <a:pt x="878509" y="199910"/>
                </a:lnTo>
                <a:close/>
              </a:path>
              <a:path w="3155315" h="344170">
                <a:moveTo>
                  <a:pt x="1219352" y="0"/>
                </a:moveTo>
                <a:lnTo>
                  <a:pt x="911504" y="199923"/>
                </a:lnTo>
                <a:lnTo>
                  <a:pt x="911504" y="344119"/>
                </a:lnTo>
                <a:lnTo>
                  <a:pt x="1219352" y="144208"/>
                </a:lnTo>
                <a:lnTo>
                  <a:pt x="1219352" y="0"/>
                </a:lnTo>
                <a:close/>
              </a:path>
              <a:path w="3155315" h="344170">
                <a:moveTo>
                  <a:pt x="1560182" y="199910"/>
                </a:moveTo>
                <a:lnTo>
                  <a:pt x="1252334" y="0"/>
                </a:lnTo>
                <a:lnTo>
                  <a:pt x="1252334" y="144195"/>
                </a:lnTo>
                <a:lnTo>
                  <a:pt x="1560182" y="344119"/>
                </a:lnTo>
                <a:lnTo>
                  <a:pt x="1560182" y="199910"/>
                </a:lnTo>
                <a:close/>
              </a:path>
              <a:path w="3155315" h="344170">
                <a:moveTo>
                  <a:pt x="1901012" y="0"/>
                </a:moveTo>
                <a:lnTo>
                  <a:pt x="1593164" y="199923"/>
                </a:lnTo>
                <a:lnTo>
                  <a:pt x="1593164" y="344119"/>
                </a:lnTo>
                <a:lnTo>
                  <a:pt x="1901012" y="144208"/>
                </a:lnTo>
                <a:lnTo>
                  <a:pt x="1901012" y="0"/>
                </a:lnTo>
                <a:close/>
              </a:path>
              <a:path w="3155315" h="344170">
                <a:moveTo>
                  <a:pt x="2241905" y="199910"/>
                </a:moveTo>
                <a:lnTo>
                  <a:pt x="1934057" y="0"/>
                </a:lnTo>
                <a:lnTo>
                  <a:pt x="1934057" y="144195"/>
                </a:lnTo>
                <a:lnTo>
                  <a:pt x="2241905" y="344119"/>
                </a:lnTo>
                <a:lnTo>
                  <a:pt x="2241905" y="199910"/>
                </a:lnTo>
                <a:close/>
              </a:path>
              <a:path w="3155315" h="344170">
                <a:moveTo>
                  <a:pt x="2582735" y="0"/>
                </a:moveTo>
                <a:lnTo>
                  <a:pt x="2274900" y="199923"/>
                </a:lnTo>
                <a:lnTo>
                  <a:pt x="2274900" y="344119"/>
                </a:lnTo>
                <a:lnTo>
                  <a:pt x="2582735" y="144208"/>
                </a:lnTo>
                <a:lnTo>
                  <a:pt x="2582735" y="0"/>
                </a:lnTo>
                <a:close/>
              </a:path>
              <a:path w="3155315" h="344170">
                <a:moveTo>
                  <a:pt x="2923578" y="199910"/>
                </a:moveTo>
                <a:lnTo>
                  <a:pt x="2615717" y="0"/>
                </a:lnTo>
                <a:lnTo>
                  <a:pt x="2615717" y="144195"/>
                </a:lnTo>
                <a:lnTo>
                  <a:pt x="2923578" y="344119"/>
                </a:lnTo>
                <a:lnTo>
                  <a:pt x="2923578" y="199910"/>
                </a:lnTo>
                <a:close/>
              </a:path>
              <a:path w="3155315" h="344170">
                <a:moveTo>
                  <a:pt x="3154896" y="71120"/>
                </a:moveTo>
                <a:lnTo>
                  <a:pt x="2956560" y="199923"/>
                </a:lnTo>
                <a:lnTo>
                  <a:pt x="2956560" y="344119"/>
                </a:lnTo>
                <a:lnTo>
                  <a:pt x="3154896" y="215315"/>
                </a:lnTo>
                <a:lnTo>
                  <a:pt x="3154896" y="7112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99">
            <a:extLst>
              <a:ext uri="{FF2B5EF4-FFF2-40B4-BE49-F238E27FC236}">
                <a16:creationId xmlns:a16="http://schemas.microsoft.com/office/drawing/2014/main" id="{79FC138F-BD3A-9CE4-0327-B6E1B155B393}"/>
              </a:ext>
            </a:extLst>
          </p:cNvPr>
          <p:cNvSpPr/>
          <p:nvPr userDrawn="1"/>
        </p:nvSpPr>
        <p:spPr>
          <a:xfrm>
            <a:off x="8304057" y="5979661"/>
            <a:ext cx="227965" cy="404495"/>
          </a:xfrm>
          <a:custGeom>
            <a:avLst/>
            <a:gdLst/>
            <a:ahLst/>
            <a:cxnLst/>
            <a:rect l="l" t="t" r="r" b="b"/>
            <a:pathLst>
              <a:path w="227965" h="404495">
                <a:moveTo>
                  <a:pt x="110540" y="0"/>
                </a:moveTo>
                <a:lnTo>
                  <a:pt x="25577" y="0"/>
                </a:lnTo>
                <a:lnTo>
                  <a:pt x="0" y="0"/>
                </a:lnTo>
                <a:lnTo>
                  <a:pt x="0" y="102768"/>
                </a:lnTo>
                <a:lnTo>
                  <a:pt x="57607" y="202425"/>
                </a:lnTo>
                <a:lnTo>
                  <a:pt x="0" y="301879"/>
                </a:lnTo>
                <a:lnTo>
                  <a:pt x="0" y="404431"/>
                </a:lnTo>
                <a:lnTo>
                  <a:pt x="110540" y="404431"/>
                </a:lnTo>
                <a:lnTo>
                  <a:pt x="227533" y="202425"/>
                </a:lnTo>
                <a:lnTo>
                  <a:pt x="110540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0">
            <a:extLst>
              <a:ext uri="{FF2B5EF4-FFF2-40B4-BE49-F238E27FC236}">
                <a16:creationId xmlns:a16="http://schemas.microsoft.com/office/drawing/2014/main" id="{31851B3E-5171-1FDA-1152-9D7309E443E0}"/>
              </a:ext>
            </a:extLst>
          </p:cNvPr>
          <p:cNvSpPr/>
          <p:nvPr userDrawn="1"/>
        </p:nvSpPr>
        <p:spPr>
          <a:xfrm>
            <a:off x="8585504" y="5979662"/>
            <a:ext cx="287020" cy="404495"/>
          </a:xfrm>
          <a:custGeom>
            <a:avLst/>
            <a:gdLst/>
            <a:ahLst/>
            <a:cxnLst/>
            <a:rect l="l" t="t" r="r" b="b"/>
            <a:pathLst>
              <a:path w="287020" h="404495">
                <a:moveTo>
                  <a:pt x="169938" y="0"/>
                </a:moveTo>
                <a:lnTo>
                  <a:pt x="0" y="0"/>
                </a:lnTo>
                <a:lnTo>
                  <a:pt x="117005" y="202425"/>
                </a:lnTo>
                <a:lnTo>
                  <a:pt x="0" y="404431"/>
                </a:lnTo>
                <a:lnTo>
                  <a:pt x="169938" y="404431"/>
                </a:lnTo>
                <a:lnTo>
                  <a:pt x="286943" y="202425"/>
                </a:lnTo>
                <a:lnTo>
                  <a:pt x="169938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B2F4C018-AD2B-356F-E341-5E8E39DB4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548" y="44506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</a:lstStyle>
          <a:p>
            <a:pPr lvl="0"/>
            <a:r>
              <a:rPr lang="en-GB" dirty="0"/>
              <a:t>Click to add divider heading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id="{264462EF-0901-4D4B-6FB6-A0ED1F4E5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548" y="51364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1pPr>
          </a:lstStyle>
          <a:p>
            <a:pPr lvl="0"/>
            <a:r>
              <a:rPr lang="en-GB" dirty="0"/>
              <a:t>Click to add divider subheading</a:t>
            </a:r>
          </a:p>
        </p:txBody>
      </p:sp>
    </p:spTree>
    <p:extLst>
      <p:ext uri="{BB962C8B-B14F-4D97-AF65-F5344CB8AC3E}">
        <p14:creationId xmlns:p14="http://schemas.microsoft.com/office/powerpoint/2010/main" val="155690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789305"/>
          </a:xfrm>
          <a:custGeom>
            <a:avLst/>
            <a:gdLst/>
            <a:ahLst/>
            <a:cxnLst/>
            <a:rect l="l" t="t" r="r" b="b"/>
            <a:pathLst>
              <a:path w="12192635" h="789305">
                <a:moveTo>
                  <a:pt x="12192114" y="0"/>
                </a:moveTo>
                <a:lnTo>
                  <a:pt x="0" y="0"/>
                </a:lnTo>
                <a:lnTo>
                  <a:pt x="0" y="789000"/>
                </a:lnTo>
                <a:lnTo>
                  <a:pt x="12192114" y="789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69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109078" y="166382"/>
            <a:ext cx="988060" cy="448945"/>
          </a:xfrm>
          <a:custGeom>
            <a:avLst/>
            <a:gdLst/>
            <a:ahLst/>
            <a:cxnLst/>
            <a:rect l="l" t="t" r="r" b="b"/>
            <a:pathLst>
              <a:path w="988060" h="448945">
                <a:moveTo>
                  <a:pt x="987640" y="44856"/>
                </a:moveTo>
                <a:lnTo>
                  <a:pt x="984110" y="27393"/>
                </a:lnTo>
                <a:lnTo>
                  <a:pt x="974496" y="13144"/>
                </a:lnTo>
                <a:lnTo>
                  <a:pt x="960234" y="3530"/>
                </a:lnTo>
                <a:lnTo>
                  <a:pt x="942771" y="0"/>
                </a:lnTo>
                <a:lnTo>
                  <a:pt x="830618" y="0"/>
                </a:lnTo>
                <a:lnTo>
                  <a:pt x="0" y="0"/>
                </a:lnTo>
                <a:lnTo>
                  <a:pt x="0" y="448652"/>
                </a:lnTo>
                <a:lnTo>
                  <a:pt x="830605" y="448652"/>
                </a:lnTo>
                <a:lnTo>
                  <a:pt x="942771" y="448652"/>
                </a:lnTo>
                <a:lnTo>
                  <a:pt x="960234" y="445135"/>
                </a:lnTo>
                <a:lnTo>
                  <a:pt x="974496" y="435508"/>
                </a:lnTo>
                <a:lnTo>
                  <a:pt x="984110" y="421246"/>
                </a:lnTo>
                <a:lnTo>
                  <a:pt x="987640" y="403783"/>
                </a:lnTo>
                <a:lnTo>
                  <a:pt x="987640" y="44856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696" y="166382"/>
            <a:ext cx="157022" cy="4486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800" y="292061"/>
            <a:ext cx="242277" cy="19728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3401" y="248720"/>
            <a:ext cx="161580" cy="7748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3401" y="352764"/>
            <a:ext cx="407501" cy="7600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0462" y="453848"/>
            <a:ext cx="212641" cy="7884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430388" y="455332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47739" y="63119"/>
                </a:moveTo>
                <a:lnTo>
                  <a:pt x="14135" y="63119"/>
                </a:lnTo>
                <a:lnTo>
                  <a:pt x="14135" y="0"/>
                </a:lnTo>
                <a:lnTo>
                  <a:pt x="0" y="0"/>
                </a:lnTo>
                <a:lnTo>
                  <a:pt x="0" y="75996"/>
                </a:lnTo>
                <a:lnTo>
                  <a:pt x="47739" y="75996"/>
                </a:lnTo>
                <a:lnTo>
                  <a:pt x="47739" y="63119"/>
                </a:lnTo>
                <a:close/>
              </a:path>
              <a:path w="76834" h="76200">
                <a:moveTo>
                  <a:pt x="76225" y="0"/>
                </a:moveTo>
                <a:lnTo>
                  <a:pt x="62115" y="0"/>
                </a:lnTo>
                <a:lnTo>
                  <a:pt x="62115" y="75996"/>
                </a:lnTo>
                <a:lnTo>
                  <a:pt x="76225" y="75996"/>
                </a:lnTo>
                <a:lnTo>
                  <a:pt x="76225" y="0"/>
                </a:lnTo>
                <a:close/>
              </a:path>
            </a:pathLst>
          </a:custGeom>
          <a:solidFill>
            <a:srgbClr val="69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8060" y="455325"/>
            <a:ext cx="111564" cy="7599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1415509" y="0"/>
            <a:ext cx="43815" cy="69850"/>
          </a:xfrm>
          <a:custGeom>
            <a:avLst/>
            <a:gdLst/>
            <a:ahLst/>
            <a:cxnLst/>
            <a:rect l="l" t="t" r="r" b="b"/>
            <a:pathLst>
              <a:path w="43815" h="69850">
                <a:moveTo>
                  <a:pt x="43433" y="0"/>
                </a:moveTo>
                <a:lnTo>
                  <a:pt x="0" y="0"/>
                </a:lnTo>
                <a:lnTo>
                  <a:pt x="0" y="69786"/>
                </a:lnTo>
                <a:lnTo>
                  <a:pt x="43433" y="69786"/>
                </a:lnTo>
                <a:lnTo>
                  <a:pt x="43433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4055" y="0"/>
            <a:ext cx="3154889" cy="748271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304059" y="0"/>
            <a:ext cx="52069" cy="69850"/>
          </a:xfrm>
          <a:custGeom>
            <a:avLst/>
            <a:gdLst/>
            <a:ahLst/>
            <a:cxnLst/>
            <a:rect l="l" t="t" r="r" b="b"/>
            <a:pathLst>
              <a:path w="52070" h="69850">
                <a:moveTo>
                  <a:pt x="51612" y="0"/>
                </a:moveTo>
                <a:lnTo>
                  <a:pt x="0" y="0"/>
                </a:lnTo>
                <a:lnTo>
                  <a:pt x="0" y="69786"/>
                </a:lnTo>
                <a:lnTo>
                  <a:pt x="51612" y="69786"/>
                </a:lnTo>
                <a:lnTo>
                  <a:pt x="51612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0BA1D88-FCEC-0050-2DFE-45B0DE23D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548" y="1267093"/>
            <a:ext cx="5988050" cy="4261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</a:lstStyle>
          <a:p>
            <a:pPr lvl="0"/>
            <a:r>
              <a:rPr lang="en-GB" dirty="0"/>
              <a:t>Click to add page heading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F9CD279-A85D-E2E4-8D5E-46631BDB3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750" y="2308099"/>
            <a:ext cx="5988050" cy="3483101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  <a:lvl2pPr>
              <a:defRPr sz="15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2pPr>
            <a:lvl3pPr>
              <a:defRPr sz="15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3pPr>
            <a:lvl4pPr>
              <a:defRPr sz="15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4pPr>
            <a:lvl5pPr>
              <a:defRPr sz="1500" b="0" i="0">
                <a:solidFill>
                  <a:srgbClr val="0019A8"/>
                </a:solidFill>
                <a:latin typeface="Johnston100 Light" panose="020B0403030304020204" pitchFamily="34" charset="77"/>
              </a:defRPr>
            </a:lvl5pPr>
          </a:lstStyle>
          <a:p>
            <a:pPr lvl="0"/>
            <a:r>
              <a:rPr lang="en-GB" dirty="0"/>
              <a:t>Click to add subheading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69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23DC028-55A7-795E-5E65-C68B1DC1B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136419"/>
            <a:ext cx="6750252" cy="42618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19A8"/>
                </a:solidFill>
                <a:latin typeface="Johnston100 Medium" panose="020B0503030304020204" pitchFamily="34" charset="77"/>
              </a:defRPr>
            </a:lvl1pPr>
          </a:lstStyle>
          <a:p>
            <a:pPr lvl="0"/>
            <a:r>
              <a:rPr lang="en-GB" dirty="0"/>
              <a:t>Click to add back cover text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CBA1E74-F66E-7461-E9B7-1698F717B071}"/>
              </a:ext>
            </a:extLst>
          </p:cNvPr>
          <p:cNvSpPr/>
          <p:nvPr userDrawn="1"/>
        </p:nvSpPr>
        <p:spPr>
          <a:xfrm>
            <a:off x="10214774" y="6337922"/>
            <a:ext cx="1240790" cy="13970"/>
          </a:xfrm>
          <a:custGeom>
            <a:avLst/>
            <a:gdLst/>
            <a:ahLst/>
            <a:cxnLst/>
            <a:rect l="l" t="t" r="r" b="b"/>
            <a:pathLst>
              <a:path w="1240790" h="13970">
                <a:moveTo>
                  <a:pt x="1240637" y="0"/>
                </a:moveTo>
                <a:lnTo>
                  <a:pt x="0" y="0"/>
                </a:lnTo>
                <a:lnTo>
                  <a:pt x="0" y="13601"/>
                </a:lnTo>
                <a:lnTo>
                  <a:pt x="1240637" y="13601"/>
                </a:lnTo>
                <a:lnTo>
                  <a:pt x="1240637" y="0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96D1EAC-D7AB-28F1-6BB4-71652605A9B9}"/>
              </a:ext>
            </a:extLst>
          </p:cNvPr>
          <p:cNvSpPr/>
          <p:nvPr userDrawn="1"/>
        </p:nvSpPr>
        <p:spPr>
          <a:xfrm>
            <a:off x="9264066" y="5868009"/>
            <a:ext cx="826769" cy="671830"/>
          </a:xfrm>
          <a:custGeom>
            <a:avLst/>
            <a:gdLst/>
            <a:ahLst/>
            <a:cxnLst/>
            <a:rect l="l" t="t" r="r" b="b"/>
            <a:pathLst>
              <a:path w="826770" h="671829">
                <a:moveTo>
                  <a:pt x="826223" y="267893"/>
                </a:moveTo>
                <a:lnTo>
                  <a:pt x="741680" y="267893"/>
                </a:lnTo>
                <a:lnTo>
                  <a:pt x="735164" y="238721"/>
                </a:lnTo>
                <a:lnTo>
                  <a:pt x="718185" y="194157"/>
                </a:lnTo>
                <a:lnTo>
                  <a:pt x="695299" y="152895"/>
                </a:lnTo>
                <a:lnTo>
                  <a:pt x="669810" y="119100"/>
                </a:lnTo>
                <a:lnTo>
                  <a:pt x="633933" y="82334"/>
                </a:lnTo>
                <a:lnTo>
                  <a:pt x="618134" y="70421"/>
                </a:lnTo>
                <a:lnTo>
                  <a:pt x="618134" y="267893"/>
                </a:lnTo>
                <a:lnTo>
                  <a:pt x="618058" y="403682"/>
                </a:lnTo>
                <a:lnTo>
                  <a:pt x="608330" y="430911"/>
                </a:lnTo>
                <a:lnTo>
                  <a:pt x="582752" y="471131"/>
                </a:lnTo>
                <a:lnTo>
                  <a:pt x="549198" y="504672"/>
                </a:lnTo>
                <a:lnTo>
                  <a:pt x="508965" y="530237"/>
                </a:lnTo>
                <a:lnTo>
                  <a:pt x="463372" y="546544"/>
                </a:lnTo>
                <a:lnTo>
                  <a:pt x="413715" y="552259"/>
                </a:lnTo>
                <a:lnTo>
                  <a:pt x="364045" y="546544"/>
                </a:lnTo>
                <a:lnTo>
                  <a:pt x="318452" y="530237"/>
                </a:lnTo>
                <a:lnTo>
                  <a:pt x="278244" y="504672"/>
                </a:lnTo>
                <a:lnTo>
                  <a:pt x="244703" y="471131"/>
                </a:lnTo>
                <a:lnTo>
                  <a:pt x="219138" y="430911"/>
                </a:lnTo>
                <a:lnTo>
                  <a:pt x="209410" y="403682"/>
                </a:lnTo>
                <a:lnTo>
                  <a:pt x="618058" y="403682"/>
                </a:lnTo>
                <a:lnTo>
                  <a:pt x="618058" y="267893"/>
                </a:lnTo>
                <a:lnTo>
                  <a:pt x="209321" y="267893"/>
                </a:lnTo>
                <a:lnTo>
                  <a:pt x="219138" y="240423"/>
                </a:lnTo>
                <a:lnTo>
                  <a:pt x="244703" y="200215"/>
                </a:lnTo>
                <a:lnTo>
                  <a:pt x="278244" y="166687"/>
                </a:lnTo>
                <a:lnTo>
                  <a:pt x="318452" y="141109"/>
                </a:lnTo>
                <a:lnTo>
                  <a:pt x="364045" y="124828"/>
                </a:lnTo>
                <a:lnTo>
                  <a:pt x="413715" y="119100"/>
                </a:lnTo>
                <a:lnTo>
                  <a:pt x="463372" y="124828"/>
                </a:lnTo>
                <a:lnTo>
                  <a:pt x="508965" y="141109"/>
                </a:lnTo>
                <a:lnTo>
                  <a:pt x="549198" y="166687"/>
                </a:lnTo>
                <a:lnTo>
                  <a:pt x="582752" y="200215"/>
                </a:lnTo>
                <a:lnTo>
                  <a:pt x="608330" y="240423"/>
                </a:lnTo>
                <a:lnTo>
                  <a:pt x="618134" y="267893"/>
                </a:lnTo>
                <a:lnTo>
                  <a:pt x="618134" y="70421"/>
                </a:lnTo>
                <a:lnTo>
                  <a:pt x="555218" y="31203"/>
                </a:lnTo>
                <a:lnTo>
                  <a:pt x="510654" y="14211"/>
                </a:lnTo>
                <a:lnTo>
                  <a:pt x="463321" y="3644"/>
                </a:lnTo>
                <a:lnTo>
                  <a:pt x="413715" y="0"/>
                </a:lnTo>
                <a:lnTo>
                  <a:pt x="364109" y="3644"/>
                </a:lnTo>
                <a:lnTo>
                  <a:pt x="316750" y="14211"/>
                </a:lnTo>
                <a:lnTo>
                  <a:pt x="272186" y="31203"/>
                </a:lnTo>
                <a:lnTo>
                  <a:pt x="230911" y="54076"/>
                </a:lnTo>
                <a:lnTo>
                  <a:pt x="193459" y="82334"/>
                </a:lnTo>
                <a:lnTo>
                  <a:pt x="160337" y="115443"/>
                </a:lnTo>
                <a:lnTo>
                  <a:pt x="132080" y="152895"/>
                </a:lnTo>
                <a:lnTo>
                  <a:pt x="109194" y="194157"/>
                </a:lnTo>
                <a:lnTo>
                  <a:pt x="92214" y="238721"/>
                </a:lnTo>
                <a:lnTo>
                  <a:pt x="85686" y="267893"/>
                </a:lnTo>
                <a:lnTo>
                  <a:pt x="0" y="267893"/>
                </a:lnTo>
                <a:lnTo>
                  <a:pt x="0" y="403682"/>
                </a:lnTo>
                <a:lnTo>
                  <a:pt x="85750" y="403682"/>
                </a:lnTo>
                <a:lnTo>
                  <a:pt x="92214" y="432612"/>
                </a:lnTo>
                <a:lnTo>
                  <a:pt x="109194" y="477189"/>
                </a:lnTo>
                <a:lnTo>
                  <a:pt x="132080" y="518452"/>
                </a:lnTo>
                <a:lnTo>
                  <a:pt x="160337" y="555904"/>
                </a:lnTo>
                <a:lnTo>
                  <a:pt x="193459" y="589026"/>
                </a:lnTo>
                <a:lnTo>
                  <a:pt x="230911" y="617283"/>
                </a:lnTo>
                <a:lnTo>
                  <a:pt x="272186" y="640168"/>
                </a:lnTo>
                <a:lnTo>
                  <a:pt x="316750" y="657161"/>
                </a:lnTo>
                <a:lnTo>
                  <a:pt x="364109" y="667740"/>
                </a:lnTo>
                <a:lnTo>
                  <a:pt x="413715" y="671372"/>
                </a:lnTo>
                <a:lnTo>
                  <a:pt x="463321" y="667740"/>
                </a:lnTo>
                <a:lnTo>
                  <a:pt x="510654" y="657161"/>
                </a:lnTo>
                <a:lnTo>
                  <a:pt x="555218" y="640168"/>
                </a:lnTo>
                <a:lnTo>
                  <a:pt x="596480" y="617283"/>
                </a:lnTo>
                <a:lnTo>
                  <a:pt x="633933" y="589026"/>
                </a:lnTo>
                <a:lnTo>
                  <a:pt x="667042" y="555904"/>
                </a:lnTo>
                <a:lnTo>
                  <a:pt x="695299" y="518452"/>
                </a:lnTo>
                <a:lnTo>
                  <a:pt x="718185" y="477189"/>
                </a:lnTo>
                <a:lnTo>
                  <a:pt x="735164" y="432612"/>
                </a:lnTo>
                <a:lnTo>
                  <a:pt x="741629" y="403682"/>
                </a:lnTo>
                <a:lnTo>
                  <a:pt x="826223" y="403682"/>
                </a:lnTo>
                <a:lnTo>
                  <a:pt x="826223" y="267893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65DD01E3-24CD-6D4C-4043-1F797320D725}"/>
              </a:ext>
            </a:extLst>
          </p:cNvPr>
          <p:cNvGrpSpPr/>
          <p:nvPr userDrawn="1"/>
        </p:nvGrpSpPr>
        <p:grpSpPr>
          <a:xfrm>
            <a:off x="10214774" y="6413451"/>
            <a:ext cx="1244600" cy="71755"/>
            <a:chOff x="10214774" y="6413451"/>
            <a:chExt cx="1244600" cy="71755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18E5DC5-FD4F-34E2-81A3-6B3F4E4A5E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4774" y="6414800"/>
              <a:ext cx="295546" cy="68541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FBCF8E2F-140C-A64D-5C0D-C7690C23BF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1877" y="6413451"/>
              <a:ext cx="453505" cy="71225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51B0836A-75F1-705F-9A91-65A24AC084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2083" y="6413456"/>
              <a:ext cx="426859" cy="71170"/>
            </a:xfrm>
            <a:prstGeom prst="rect">
              <a:avLst/>
            </a:prstGeom>
          </p:spPr>
        </p:pic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BEAC181C-E0D4-B3BF-47CF-367A64F948F7}"/>
              </a:ext>
            </a:extLst>
          </p:cNvPr>
          <p:cNvSpPr/>
          <p:nvPr userDrawn="1"/>
        </p:nvSpPr>
        <p:spPr>
          <a:xfrm>
            <a:off x="10214966" y="5919520"/>
            <a:ext cx="1120775" cy="140335"/>
          </a:xfrm>
          <a:custGeom>
            <a:avLst/>
            <a:gdLst/>
            <a:ahLst/>
            <a:cxnLst/>
            <a:rect l="l" t="t" r="r" b="b"/>
            <a:pathLst>
              <a:path w="1120775" h="140335">
                <a:moveTo>
                  <a:pt x="104305" y="2705"/>
                </a:moveTo>
                <a:lnTo>
                  <a:pt x="0" y="2705"/>
                </a:lnTo>
                <a:lnTo>
                  <a:pt x="0" y="30645"/>
                </a:lnTo>
                <a:lnTo>
                  <a:pt x="36372" y="30645"/>
                </a:lnTo>
                <a:lnTo>
                  <a:pt x="36372" y="137325"/>
                </a:lnTo>
                <a:lnTo>
                  <a:pt x="67983" y="137325"/>
                </a:lnTo>
                <a:lnTo>
                  <a:pt x="67983" y="30645"/>
                </a:lnTo>
                <a:lnTo>
                  <a:pt x="104305" y="30645"/>
                </a:lnTo>
                <a:lnTo>
                  <a:pt x="104305" y="2705"/>
                </a:lnTo>
                <a:close/>
              </a:path>
              <a:path w="1120775" h="140335">
                <a:moveTo>
                  <a:pt x="226593" y="137261"/>
                </a:moveTo>
                <a:lnTo>
                  <a:pt x="192697" y="86385"/>
                </a:lnTo>
                <a:lnTo>
                  <a:pt x="188226" y="79679"/>
                </a:lnTo>
                <a:lnTo>
                  <a:pt x="196164" y="76441"/>
                </a:lnTo>
                <a:lnTo>
                  <a:pt x="202298" y="71805"/>
                </a:lnTo>
                <a:lnTo>
                  <a:pt x="210604" y="59563"/>
                </a:lnTo>
                <a:lnTo>
                  <a:pt x="210756" y="59334"/>
                </a:lnTo>
                <a:lnTo>
                  <a:pt x="212852" y="52057"/>
                </a:lnTo>
                <a:lnTo>
                  <a:pt x="212813" y="43141"/>
                </a:lnTo>
                <a:lnTo>
                  <a:pt x="212090" y="34544"/>
                </a:lnTo>
                <a:lnTo>
                  <a:pt x="210159" y="27889"/>
                </a:lnTo>
                <a:lnTo>
                  <a:pt x="209778" y="26555"/>
                </a:lnTo>
                <a:lnTo>
                  <a:pt x="181254" y="4483"/>
                </a:lnTo>
                <a:lnTo>
                  <a:pt x="181254" y="47815"/>
                </a:lnTo>
                <a:lnTo>
                  <a:pt x="179552" y="51714"/>
                </a:lnTo>
                <a:lnTo>
                  <a:pt x="176085" y="54876"/>
                </a:lnTo>
                <a:lnTo>
                  <a:pt x="172681" y="58064"/>
                </a:lnTo>
                <a:lnTo>
                  <a:pt x="168008" y="59563"/>
                </a:lnTo>
                <a:lnTo>
                  <a:pt x="151295" y="59524"/>
                </a:lnTo>
                <a:lnTo>
                  <a:pt x="151295" y="27889"/>
                </a:lnTo>
                <a:lnTo>
                  <a:pt x="168935" y="27889"/>
                </a:lnTo>
                <a:lnTo>
                  <a:pt x="173253" y="29349"/>
                </a:lnTo>
                <a:lnTo>
                  <a:pt x="179603" y="35204"/>
                </a:lnTo>
                <a:lnTo>
                  <a:pt x="181190" y="38798"/>
                </a:lnTo>
                <a:lnTo>
                  <a:pt x="181254" y="47815"/>
                </a:lnTo>
                <a:lnTo>
                  <a:pt x="181254" y="4483"/>
                </a:lnTo>
                <a:lnTo>
                  <a:pt x="176136" y="3352"/>
                </a:lnTo>
                <a:lnTo>
                  <a:pt x="165481" y="2667"/>
                </a:lnTo>
                <a:lnTo>
                  <a:pt x="119697" y="2667"/>
                </a:lnTo>
                <a:lnTo>
                  <a:pt x="119697" y="137261"/>
                </a:lnTo>
                <a:lnTo>
                  <a:pt x="151295" y="137261"/>
                </a:lnTo>
                <a:lnTo>
                  <a:pt x="151295" y="86385"/>
                </a:lnTo>
                <a:lnTo>
                  <a:pt x="157429" y="86385"/>
                </a:lnTo>
                <a:lnTo>
                  <a:pt x="190703" y="137261"/>
                </a:lnTo>
                <a:lnTo>
                  <a:pt x="226593" y="137261"/>
                </a:lnTo>
                <a:close/>
              </a:path>
              <a:path w="1120775" h="140335">
                <a:moveTo>
                  <a:pt x="364477" y="137261"/>
                </a:moveTo>
                <a:lnTo>
                  <a:pt x="355193" y="112814"/>
                </a:lnTo>
                <a:lnTo>
                  <a:pt x="344817" y="85509"/>
                </a:lnTo>
                <a:lnTo>
                  <a:pt x="327393" y="39611"/>
                </a:lnTo>
                <a:lnTo>
                  <a:pt x="313372" y="2667"/>
                </a:lnTo>
                <a:lnTo>
                  <a:pt x="312762" y="2667"/>
                </a:lnTo>
                <a:lnTo>
                  <a:pt x="312762" y="85509"/>
                </a:lnTo>
                <a:lnTo>
                  <a:pt x="282486" y="85509"/>
                </a:lnTo>
                <a:lnTo>
                  <a:pt x="297484" y="39611"/>
                </a:lnTo>
                <a:lnTo>
                  <a:pt x="312762" y="85509"/>
                </a:lnTo>
                <a:lnTo>
                  <a:pt x="312762" y="2667"/>
                </a:lnTo>
                <a:lnTo>
                  <a:pt x="281330" y="2667"/>
                </a:lnTo>
                <a:lnTo>
                  <a:pt x="231698" y="137261"/>
                </a:lnTo>
                <a:lnTo>
                  <a:pt x="265963" y="137261"/>
                </a:lnTo>
                <a:lnTo>
                  <a:pt x="273850" y="112814"/>
                </a:lnTo>
                <a:lnTo>
                  <a:pt x="321830" y="112814"/>
                </a:lnTo>
                <a:lnTo>
                  <a:pt x="329882" y="137261"/>
                </a:lnTo>
                <a:lnTo>
                  <a:pt x="364477" y="137261"/>
                </a:lnTo>
                <a:close/>
              </a:path>
              <a:path w="1120775" h="140335">
                <a:moveTo>
                  <a:pt x="502005" y="2667"/>
                </a:moveTo>
                <a:lnTo>
                  <a:pt x="470408" y="2667"/>
                </a:lnTo>
                <a:lnTo>
                  <a:pt x="470408" y="86969"/>
                </a:lnTo>
                <a:lnTo>
                  <a:pt x="410362" y="2667"/>
                </a:lnTo>
                <a:lnTo>
                  <a:pt x="378536" y="2667"/>
                </a:lnTo>
                <a:lnTo>
                  <a:pt x="378536" y="137261"/>
                </a:lnTo>
                <a:lnTo>
                  <a:pt x="410197" y="137261"/>
                </a:lnTo>
                <a:lnTo>
                  <a:pt x="410197" y="53911"/>
                </a:lnTo>
                <a:lnTo>
                  <a:pt x="469277" y="137261"/>
                </a:lnTo>
                <a:lnTo>
                  <a:pt x="502005" y="137261"/>
                </a:lnTo>
                <a:lnTo>
                  <a:pt x="502005" y="2667"/>
                </a:lnTo>
                <a:close/>
              </a:path>
              <a:path w="1120775" h="140335">
                <a:moveTo>
                  <a:pt x="614794" y="98717"/>
                </a:moveTo>
                <a:lnTo>
                  <a:pt x="595020" y="65024"/>
                </a:lnTo>
                <a:lnTo>
                  <a:pt x="568350" y="51193"/>
                </a:lnTo>
                <a:lnTo>
                  <a:pt x="562368" y="47866"/>
                </a:lnTo>
                <a:lnTo>
                  <a:pt x="556818" y="43129"/>
                </a:lnTo>
                <a:lnTo>
                  <a:pt x="555498" y="40309"/>
                </a:lnTo>
                <a:lnTo>
                  <a:pt x="555498" y="33629"/>
                </a:lnTo>
                <a:lnTo>
                  <a:pt x="556793" y="30937"/>
                </a:lnTo>
                <a:lnTo>
                  <a:pt x="562038" y="26644"/>
                </a:lnTo>
                <a:lnTo>
                  <a:pt x="565492" y="25628"/>
                </a:lnTo>
                <a:lnTo>
                  <a:pt x="577977" y="25628"/>
                </a:lnTo>
                <a:lnTo>
                  <a:pt x="584263" y="29121"/>
                </a:lnTo>
                <a:lnTo>
                  <a:pt x="588391" y="36156"/>
                </a:lnTo>
                <a:lnTo>
                  <a:pt x="610349" y="22009"/>
                </a:lnTo>
                <a:lnTo>
                  <a:pt x="603072" y="12382"/>
                </a:lnTo>
                <a:lnTo>
                  <a:pt x="593864" y="5511"/>
                </a:lnTo>
                <a:lnTo>
                  <a:pt x="582752" y="1384"/>
                </a:lnTo>
                <a:lnTo>
                  <a:pt x="569683" y="0"/>
                </a:lnTo>
                <a:lnTo>
                  <a:pt x="560438" y="698"/>
                </a:lnTo>
                <a:lnTo>
                  <a:pt x="528370" y="23545"/>
                </a:lnTo>
                <a:lnTo>
                  <a:pt x="525208" y="38519"/>
                </a:lnTo>
                <a:lnTo>
                  <a:pt x="525208" y="47396"/>
                </a:lnTo>
                <a:lnTo>
                  <a:pt x="558927" y="78917"/>
                </a:lnTo>
                <a:lnTo>
                  <a:pt x="570077" y="83972"/>
                </a:lnTo>
                <a:lnTo>
                  <a:pt x="576897" y="87795"/>
                </a:lnTo>
                <a:lnTo>
                  <a:pt x="581901" y="92824"/>
                </a:lnTo>
                <a:lnTo>
                  <a:pt x="583133" y="95846"/>
                </a:lnTo>
                <a:lnTo>
                  <a:pt x="583082" y="103289"/>
                </a:lnTo>
                <a:lnTo>
                  <a:pt x="581456" y="106502"/>
                </a:lnTo>
                <a:lnTo>
                  <a:pt x="575043" y="111391"/>
                </a:lnTo>
                <a:lnTo>
                  <a:pt x="570661" y="112623"/>
                </a:lnTo>
                <a:lnTo>
                  <a:pt x="565226" y="112623"/>
                </a:lnTo>
                <a:lnTo>
                  <a:pt x="558050" y="111594"/>
                </a:lnTo>
                <a:lnTo>
                  <a:pt x="551916" y="108521"/>
                </a:lnTo>
                <a:lnTo>
                  <a:pt x="546836" y="103403"/>
                </a:lnTo>
                <a:lnTo>
                  <a:pt x="542772" y="96253"/>
                </a:lnTo>
                <a:lnTo>
                  <a:pt x="518998" y="110540"/>
                </a:lnTo>
                <a:lnTo>
                  <a:pt x="527443" y="123342"/>
                </a:lnTo>
                <a:lnTo>
                  <a:pt x="537883" y="132473"/>
                </a:lnTo>
                <a:lnTo>
                  <a:pt x="550354" y="137934"/>
                </a:lnTo>
                <a:lnTo>
                  <a:pt x="564845" y="139750"/>
                </a:lnTo>
                <a:lnTo>
                  <a:pt x="575017" y="139026"/>
                </a:lnTo>
                <a:lnTo>
                  <a:pt x="611187" y="115036"/>
                </a:lnTo>
                <a:lnTo>
                  <a:pt x="613892" y="107264"/>
                </a:lnTo>
                <a:lnTo>
                  <a:pt x="614794" y="98717"/>
                </a:lnTo>
                <a:close/>
              </a:path>
              <a:path w="1120775" h="140335">
                <a:moveTo>
                  <a:pt x="729094" y="47586"/>
                </a:moveTo>
                <a:lnTo>
                  <a:pt x="708063" y="9486"/>
                </a:lnTo>
                <a:lnTo>
                  <a:pt x="697318" y="5257"/>
                </a:lnTo>
                <a:lnTo>
                  <a:pt x="697318" y="41668"/>
                </a:lnTo>
                <a:lnTo>
                  <a:pt x="697318" y="54229"/>
                </a:lnTo>
                <a:lnTo>
                  <a:pt x="695363" y="59016"/>
                </a:lnTo>
                <a:lnTo>
                  <a:pt x="687565" y="65773"/>
                </a:lnTo>
                <a:lnTo>
                  <a:pt x="681837" y="67437"/>
                </a:lnTo>
                <a:lnTo>
                  <a:pt x="664210" y="67373"/>
                </a:lnTo>
                <a:lnTo>
                  <a:pt x="664210" y="28498"/>
                </a:lnTo>
                <a:lnTo>
                  <a:pt x="681837" y="28498"/>
                </a:lnTo>
                <a:lnTo>
                  <a:pt x="687565" y="30137"/>
                </a:lnTo>
                <a:lnTo>
                  <a:pt x="695363" y="36842"/>
                </a:lnTo>
                <a:lnTo>
                  <a:pt x="697318" y="41668"/>
                </a:lnTo>
                <a:lnTo>
                  <a:pt x="697318" y="5257"/>
                </a:lnTo>
                <a:lnTo>
                  <a:pt x="689114" y="3416"/>
                </a:lnTo>
                <a:lnTo>
                  <a:pt x="677621" y="2654"/>
                </a:lnTo>
                <a:lnTo>
                  <a:pt x="632612" y="2654"/>
                </a:lnTo>
                <a:lnTo>
                  <a:pt x="632612" y="137261"/>
                </a:lnTo>
                <a:lnTo>
                  <a:pt x="664210" y="137261"/>
                </a:lnTo>
                <a:lnTo>
                  <a:pt x="664210" y="93205"/>
                </a:lnTo>
                <a:lnTo>
                  <a:pt x="676351" y="93205"/>
                </a:lnTo>
                <a:lnTo>
                  <a:pt x="714705" y="80962"/>
                </a:lnTo>
                <a:lnTo>
                  <a:pt x="724928" y="67437"/>
                </a:lnTo>
                <a:lnTo>
                  <a:pt x="725487" y="66471"/>
                </a:lnTo>
                <a:lnTo>
                  <a:pt x="728192" y="57581"/>
                </a:lnTo>
                <a:lnTo>
                  <a:pt x="729094" y="47586"/>
                </a:lnTo>
                <a:close/>
              </a:path>
              <a:path w="1120775" h="140335">
                <a:moveTo>
                  <a:pt x="885291" y="69888"/>
                </a:moveTo>
                <a:lnTo>
                  <a:pt x="873696" y="30759"/>
                </a:lnTo>
                <a:lnTo>
                  <a:pt x="853567" y="11239"/>
                </a:lnTo>
                <a:lnTo>
                  <a:pt x="853567" y="69888"/>
                </a:lnTo>
                <a:lnTo>
                  <a:pt x="852855" y="78397"/>
                </a:lnTo>
                <a:lnTo>
                  <a:pt x="829183" y="108458"/>
                </a:lnTo>
                <a:lnTo>
                  <a:pt x="813460" y="111429"/>
                </a:lnTo>
                <a:lnTo>
                  <a:pt x="805281" y="110680"/>
                </a:lnTo>
                <a:lnTo>
                  <a:pt x="774179" y="78333"/>
                </a:lnTo>
                <a:lnTo>
                  <a:pt x="773455" y="69888"/>
                </a:lnTo>
                <a:lnTo>
                  <a:pt x="774179" y="61455"/>
                </a:lnTo>
                <a:lnTo>
                  <a:pt x="797737" y="31470"/>
                </a:lnTo>
                <a:lnTo>
                  <a:pt x="813460" y="28498"/>
                </a:lnTo>
                <a:lnTo>
                  <a:pt x="821702" y="29235"/>
                </a:lnTo>
                <a:lnTo>
                  <a:pt x="852855" y="61379"/>
                </a:lnTo>
                <a:lnTo>
                  <a:pt x="853567" y="69888"/>
                </a:lnTo>
                <a:lnTo>
                  <a:pt x="853567" y="11239"/>
                </a:lnTo>
                <a:lnTo>
                  <a:pt x="841527" y="5029"/>
                </a:lnTo>
                <a:lnTo>
                  <a:pt x="828103" y="1257"/>
                </a:lnTo>
                <a:lnTo>
                  <a:pt x="813460" y="0"/>
                </a:lnTo>
                <a:lnTo>
                  <a:pt x="798817" y="1295"/>
                </a:lnTo>
                <a:lnTo>
                  <a:pt x="762368" y="20231"/>
                </a:lnTo>
                <a:lnTo>
                  <a:pt x="743115" y="55727"/>
                </a:lnTo>
                <a:lnTo>
                  <a:pt x="741857" y="69888"/>
                </a:lnTo>
                <a:lnTo>
                  <a:pt x="743153" y="84048"/>
                </a:lnTo>
                <a:lnTo>
                  <a:pt x="762406" y="119583"/>
                </a:lnTo>
                <a:lnTo>
                  <a:pt x="798830" y="138493"/>
                </a:lnTo>
                <a:lnTo>
                  <a:pt x="813460" y="139750"/>
                </a:lnTo>
                <a:lnTo>
                  <a:pt x="828167" y="138493"/>
                </a:lnTo>
                <a:lnTo>
                  <a:pt x="841616" y="134708"/>
                </a:lnTo>
                <a:lnTo>
                  <a:pt x="853757" y="128460"/>
                </a:lnTo>
                <a:lnTo>
                  <a:pt x="864679" y="119697"/>
                </a:lnTo>
                <a:lnTo>
                  <a:pt x="871664" y="111429"/>
                </a:lnTo>
                <a:lnTo>
                  <a:pt x="873671" y="109054"/>
                </a:lnTo>
                <a:lnTo>
                  <a:pt x="880097" y="97205"/>
                </a:lnTo>
                <a:lnTo>
                  <a:pt x="883970" y="84150"/>
                </a:lnTo>
                <a:lnTo>
                  <a:pt x="885291" y="69888"/>
                </a:lnTo>
                <a:close/>
              </a:path>
              <a:path w="1120775" h="140335">
                <a:moveTo>
                  <a:pt x="1010107" y="137261"/>
                </a:moveTo>
                <a:lnTo>
                  <a:pt x="976236" y="86385"/>
                </a:lnTo>
                <a:lnTo>
                  <a:pt x="971778" y="79679"/>
                </a:lnTo>
                <a:lnTo>
                  <a:pt x="979703" y="76441"/>
                </a:lnTo>
                <a:lnTo>
                  <a:pt x="985812" y="71805"/>
                </a:lnTo>
                <a:lnTo>
                  <a:pt x="990066" y="65557"/>
                </a:lnTo>
                <a:lnTo>
                  <a:pt x="994117" y="59563"/>
                </a:lnTo>
                <a:lnTo>
                  <a:pt x="994270" y="59334"/>
                </a:lnTo>
                <a:lnTo>
                  <a:pt x="996416" y="52057"/>
                </a:lnTo>
                <a:lnTo>
                  <a:pt x="996378" y="43141"/>
                </a:lnTo>
                <a:lnTo>
                  <a:pt x="995629" y="34544"/>
                </a:lnTo>
                <a:lnTo>
                  <a:pt x="993686" y="27889"/>
                </a:lnTo>
                <a:lnTo>
                  <a:pt x="993305" y="26555"/>
                </a:lnTo>
                <a:lnTo>
                  <a:pt x="964819" y="4495"/>
                </a:lnTo>
                <a:lnTo>
                  <a:pt x="964819" y="43141"/>
                </a:lnTo>
                <a:lnTo>
                  <a:pt x="964819" y="47815"/>
                </a:lnTo>
                <a:lnTo>
                  <a:pt x="963002" y="51714"/>
                </a:lnTo>
                <a:lnTo>
                  <a:pt x="956132" y="58064"/>
                </a:lnTo>
                <a:lnTo>
                  <a:pt x="951547" y="59563"/>
                </a:lnTo>
                <a:lnTo>
                  <a:pt x="934859" y="59524"/>
                </a:lnTo>
                <a:lnTo>
                  <a:pt x="934859" y="27889"/>
                </a:lnTo>
                <a:lnTo>
                  <a:pt x="952449" y="27889"/>
                </a:lnTo>
                <a:lnTo>
                  <a:pt x="964819" y="43141"/>
                </a:lnTo>
                <a:lnTo>
                  <a:pt x="964819" y="4495"/>
                </a:lnTo>
                <a:lnTo>
                  <a:pt x="959662" y="3352"/>
                </a:lnTo>
                <a:lnTo>
                  <a:pt x="949020" y="2667"/>
                </a:lnTo>
                <a:lnTo>
                  <a:pt x="903262" y="2667"/>
                </a:lnTo>
                <a:lnTo>
                  <a:pt x="903262" y="137261"/>
                </a:lnTo>
                <a:lnTo>
                  <a:pt x="934859" y="137261"/>
                </a:lnTo>
                <a:lnTo>
                  <a:pt x="934859" y="86385"/>
                </a:lnTo>
                <a:lnTo>
                  <a:pt x="940917" y="86385"/>
                </a:lnTo>
                <a:lnTo>
                  <a:pt x="974242" y="137261"/>
                </a:lnTo>
                <a:lnTo>
                  <a:pt x="1010107" y="137261"/>
                </a:lnTo>
                <a:close/>
              </a:path>
              <a:path w="1120775" h="140335">
                <a:moveTo>
                  <a:pt x="1120508" y="2705"/>
                </a:moveTo>
                <a:lnTo>
                  <a:pt x="1016190" y="2705"/>
                </a:lnTo>
                <a:lnTo>
                  <a:pt x="1016190" y="30645"/>
                </a:lnTo>
                <a:lnTo>
                  <a:pt x="1052537" y="30645"/>
                </a:lnTo>
                <a:lnTo>
                  <a:pt x="1052537" y="137325"/>
                </a:lnTo>
                <a:lnTo>
                  <a:pt x="1084186" y="137325"/>
                </a:lnTo>
                <a:lnTo>
                  <a:pt x="1084186" y="30645"/>
                </a:lnTo>
                <a:lnTo>
                  <a:pt x="1120508" y="30645"/>
                </a:lnTo>
                <a:lnTo>
                  <a:pt x="1120508" y="2705"/>
                </a:lnTo>
                <a:close/>
              </a:path>
            </a:pathLst>
          </a:custGeom>
          <a:solidFill>
            <a:srgbClr val="0019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885E9CB2-DC82-7004-E2DA-EADEBA52CBF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4781" y="6133139"/>
            <a:ext cx="364161" cy="139776"/>
          </a:xfrm>
          <a:prstGeom prst="rect">
            <a:avLst/>
          </a:prstGeom>
        </p:spPr>
      </p:pic>
      <p:grpSp>
        <p:nvGrpSpPr>
          <p:cNvPr id="15" name="object 11">
            <a:extLst>
              <a:ext uri="{FF2B5EF4-FFF2-40B4-BE49-F238E27FC236}">
                <a16:creationId xmlns:a16="http://schemas.microsoft.com/office/drawing/2014/main" id="{CC7AB945-2809-94A6-908A-ED8A73E459F5}"/>
              </a:ext>
            </a:extLst>
          </p:cNvPr>
          <p:cNvGrpSpPr/>
          <p:nvPr userDrawn="1"/>
        </p:nvGrpSpPr>
        <p:grpSpPr>
          <a:xfrm>
            <a:off x="10635325" y="6133139"/>
            <a:ext cx="820419" cy="140335"/>
            <a:chOff x="10635325" y="6133139"/>
            <a:chExt cx="820419" cy="140335"/>
          </a:xfrm>
        </p:grpSpPr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4F54C090-BF94-F708-CED7-366356C42AA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5325" y="6133139"/>
              <a:ext cx="378757" cy="13977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D30A32DD-A2AE-CB03-C491-132BD2824B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36332" y="6133139"/>
              <a:ext cx="275563" cy="139776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C5C87A79-64E8-151F-847C-B627F4DC2FE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1993" y="6135833"/>
              <a:ext cx="123418" cy="134569"/>
            </a:xfrm>
            <a:prstGeom prst="rect">
              <a:avLst/>
            </a:prstGeom>
          </p:spPr>
        </p:pic>
      </p:grpSp>
      <p:grpSp>
        <p:nvGrpSpPr>
          <p:cNvPr id="20" name="object 15">
            <a:extLst>
              <a:ext uri="{FF2B5EF4-FFF2-40B4-BE49-F238E27FC236}">
                <a16:creationId xmlns:a16="http://schemas.microsoft.com/office/drawing/2014/main" id="{DC129E83-D5E3-99DC-DF9B-6620963A9319}"/>
              </a:ext>
            </a:extLst>
          </p:cNvPr>
          <p:cNvGrpSpPr/>
          <p:nvPr userDrawn="1"/>
        </p:nvGrpSpPr>
        <p:grpSpPr>
          <a:xfrm>
            <a:off x="719998" y="6131215"/>
            <a:ext cx="670560" cy="144145"/>
            <a:chOff x="719998" y="6131215"/>
            <a:chExt cx="670560" cy="144145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919E248D-282E-E0FC-29C7-EE52FD3BB385}"/>
                </a:ext>
              </a:extLst>
            </p:cNvPr>
            <p:cNvSpPr/>
            <p:nvPr/>
          </p:nvSpPr>
          <p:spPr>
            <a:xfrm>
              <a:off x="719988" y="6131216"/>
              <a:ext cx="539115" cy="144145"/>
            </a:xfrm>
            <a:custGeom>
              <a:avLst/>
              <a:gdLst/>
              <a:ahLst/>
              <a:cxnLst/>
              <a:rect l="l" t="t" r="r" b="b"/>
              <a:pathLst>
                <a:path w="539115" h="144145">
                  <a:moveTo>
                    <a:pt x="139522" y="2705"/>
                  </a:moveTo>
                  <a:lnTo>
                    <a:pt x="108216" y="2705"/>
                  </a:lnTo>
                  <a:lnTo>
                    <a:pt x="69659" y="55156"/>
                  </a:lnTo>
                  <a:lnTo>
                    <a:pt x="30264" y="2705"/>
                  </a:lnTo>
                  <a:lnTo>
                    <a:pt x="0" y="2705"/>
                  </a:lnTo>
                  <a:lnTo>
                    <a:pt x="0" y="140982"/>
                  </a:lnTo>
                  <a:lnTo>
                    <a:pt x="32131" y="140982"/>
                  </a:lnTo>
                  <a:lnTo>
                    <a:pt x="32131" y="55156"/>
                  </a:lnTo>
                  <a:lnTo>
                    <a:pt x="69659" y="103670"/>
                  </a:lnTo>
                  <a:lnTo>
                    <a:pt x="108216" y="55156"/>
                  </a:lnTo>
                  <a:lnTo>
                    <a:pt x="108216" y="140982"/>
                  </a:lnTo>
                  <a:lnTo>
                    <a:pt x="139522" y="140982"/>
                  </a:lnTo>
                  <a:lnTo>
                    <a:pt x="139522" y="2705"/>
                  </a:lnTo>
                  <a:close/>
                </a:path>
                <a:path w="539115" h="144145">
                  <a:moveTo>
                    <a:pt x="289788" y="140982"/>
                  </a:moveTo>
                  <a:lnTo>
                    <a:pt x="279476" y="113817"/>
                  </a:lnTo>
                  <a:lnTo>
                    <a:pt x="268859" y="85826"/>
                  </a:lnTo>
                  <a:lnTo>
                    <a:pt x="251726" y="40640"/>
                  </a:lnTo>
                  <a:lnTo>
                    <a:pt x="237337" y="2705"/>
                  </a:lnTo>
                  <a:lnTo>
                    <a:pt x="235064" y="2705"/>
                  </a:lnTo>
                  <a:lnTo>
                    <a:pt x="235064" y="85826"/>
                  </a:lnTo>
                  <a:lnTo>
                    <a:pt x="206870" y="85826"/>
                  </a:lnTo>
                  <a:lnTo>
                    <a:pt x="220967" y="40640"/>
                  </a:lnTo>
                  <a:lnTo>
                    <a:pt x="235064" y="85826"/>
                  </a:lnTo>
                  <a:lnTo>
                    <a:pt x="235064" y="2705"/>
                  </a:lnTo>
                  <a:lnTo>
                    <a:pt x="204381" y="2705"/>
                  </a:lnTo>
                  <a:lnTo>
                    <a:pt x="153377" y="140982"/>
                  </a:lnTo>
                  <a:lnTo>
                    <a:pt x="188620" y="140982"/>
                  </a:lnTo>
                  <a:lnTo>
                    <a:pt x="197535" y="113817"/>
                  </a:lnTo>
                  <a:lnTo>
                    <a:pt x="244805" y="113817"/>
                  </a:lnTo>
                  <a:lnTo>
                    <a:pt x="254342" y="140982"/>
                  </a:lnTo>
                  <a:lnTo>
                    <a:pt x="289788" y="140982"/>
                  </a:lnTo>
                  <a:close/>
                </a:path>
                <a:path w="539115" h="144145">
                  <a:moveTo>
                    <a:pt x="396163" y="2705"/>
                  </a:moveTo>
                  <a:lnTo>
                    <a:pt x="358851" y="2705"/>
                  </a:lnTo>
                  <a:lnTo>
                    <a:pt x="332308" y="54317"/>
                  </a:lnTo>
                  <a:lnTo>
                    <a:pt x="305574" y="2705"/>
                  </a:lnTo>
                  <a:lnTo>
                    <a:pt x="268465" y="2705"/>
                  </a:lnTo>
                  <a:lnTo>
                    <a:pt x="316141" y="84594"/>
                  </a:lnTo>
                  <a:lnTo>
                    <a:pt x="316141" y="140982"/>
                  </a:lnTo>
                  <a:lnTo>
                    <a:pt x="349110" y="140982"/>
                  </a:lnTo>
                  <a:lnTo>
                    <a:pt x="349110" y="84594"/>
                  </a:lnTo>
                  <a:lnTo>
                    <a:pt x="396163" y="2705"/>
                  </a:lnTo>
                  <a:close/>
                </a:path>
                <a:path w="539115" h="144145">
                  <a:moveTo>
                    <a:pt x="539051" y="72148"/>
                  </a:moveTo>
                  <a:lnTo>
                    <a:pt x="533349" y="43738"/>
                  </a:lnTo>
                  <a:lnTo>
                    <a:pt x="523417" y="29235"/>
                  </a:lnTo>
                  <a:lnTo>
                    <a:pt x="517677" y="20840"/>
                  </a:lnTo>
                  <a:lnTo>
                    <a:pt x="506844" y="13804"/>
                  </a:lnTo>
                  <a:lnTo>
                    <a:pt x="506844" y="71323"/>
                  </a:lnTo>
                  <a:lnTo>
                    <a:pt x="506844" y="72148"/>
                  </a:lnTo>
                  <a:lnTo>
                    <a:pt x="503707" y="88582"/>
                  </a:lnTo>
                  <a:lnTo>
                    <a:pt x="494919" y="102209"/>
                  </a:lnTo>
                  <a:lnTo>
                    <a:pt x="481812" y="111328"/>
                  </a:lnTo>
                  <a:lnTo>
                    <a:pt x="465658" y="114642"/>
                  </a:lnTo>
                  <a:lnTo>
                    <a:pt x="449287" y="111264"/>
                  </a:lnTo>
                  <a:lnTo>
                    <a:pt x="435914" y="102006"/>
                  </a:lnTo>
                  <a:lnTo>
                    <a:pt x="426885" y="88239"/>
                  </a:lnTo>
                  <a:lnTo>
                    <a:pt x="423583" y="71323"/>
                  </a:lnTo>
                  <a:lnTo>
                    <a:pt x="426796" y="54775"/>
                  </a:lnTo>
                  <a:lnTo>
                    <a:pt x="435635" y="41427"/>
                  </a:lnTo>
                  <a:lnTo>
                    <a:pt x="448856" y="32499"/>
                  </a:lnTo>
                  <a:lnTo>
                    <a:pt x="465251" y="29235"/>
                  </a:lnTo>
                  <a:lnTo>
                    <a:pt x="481812" y="32473"/>
                  </a:lnTo>
                  <a:lnTo>
                    <a:pt x="495020" y="41389"/>
                  </a:lnTo>
                  <a:lnTo>
                    <a:pt x="503758" y="54864"/>
                  </a:lnTo>
                  <a:lnTo>
                    <a:pt x="506844" y="71323"/>
                  </a:lnTo>
                  <a:lnTo>
                    <a:pt x="506844" y="13804"/>
                  </a:lnTo>
                  <a:lnTo>
                    <a:pt x="494182" y="5562"/>
                  </a:lnTo>
                  <a:lnTo>
                    <a:pt x="465035" y="0"/>
                  </a:lnTo>
                  <a:lnTo>
                    <a:pt x="436079" y="5499"/>
                  </a:lnTo>
                  <a:lnTo>
                    <a:pt x="412800" y="20612"/>
                  </a:lnTo>
                  <a:lnTo>
                    <a:pt x="397294" y="43307"/>
                  </a:lnTo>
                  <a:lnTo>
                    <a:pt x="391693" y="71323"/>
                  </a:lnTo>
                  <a:lnTo>
                    <a:pt x="391782" y="72148"/>
                  </a:lnTo>
                  <a:lnTo>
                    <a:pt x="397332" y="100063"/>
                  </a:lnTo>
                  <a:lnTo>
                    <a:pt x="412953" y="123024"/>
                  </a:lnTo>
                  <a:lnTo>
                    <a:pt x="436435" y="138315"/>
                  </a:lnTo>
                  <a:lnTo>
                    <a:pt x="465658" y="143878"/>
                  </a:lnTo>
                  <a:lnTo>
                    <a:pt x="494703" y="138391"/>
                  </a:lnTo>
                  <a:lnTo>
                    <a:pt x="517982" y="123253"/>
                  </a:lnTo>
                  <a:lnTo>
                    <a:pt x="523836" y="114642"/>
                  </a:lnTo>
                  <a:lnTo>
                    <a:pt x="533438" y="100495"/>
                  </a:lnTo>
                  <a:lnTo>
                    <a:pt x="539051" y="72148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CA04B7EF-521E-AB25-BD9D-4B63C1D1C7B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0567" y="6133913"/>
              <a:ext cx="109461" cy="138277"/>
            </a:xfrm>
            <a:prstGeom prst="rect">
              <a:avLst/>
            </a:prstGeom>
          </p:spPr>
        </p:pic>
      </p:grpSp>
      <p:grpSp>
        <p:nvGrpSpPr>
          <p:cNvPr id="23" name="object 18">
            <a:extLst>
              <a:ext uri="{FF2B5EF4-FFF2-40B4-BE49-F238E27FC236}">
                <a16:creationId xmlns:a16="http://schemas.microsoft.com/office/drawing/2014/main" id="{386992D2-88D1-96A5-C3DE-327208C26A93}"/>
              </a:ext>
            </a:extLst>
          </p:cNvPr>
          <p:cNvGrpSpPr/>
          <p:nvPr userDrawn="1"/>
        </p:nvGrpSpPr>
        <p:grpSpPr>
          <a:xfrm>
            <a:off x="1440661" y="6131215"/>
            <a:ext cx="256540" cy="144145"/>
            <a:chOff x="1440661" y="6131215"/>
            <a:chExt cx="256540" cy="144145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BA43A173-93DE-7845-12CE-6E2DC4D787F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0661" y="6131215"/>
              <a:ext cx="147355" cy="143878"/>
            </a:xfrm>
            <a:prstGeom prst="rect">
              <a:avLst/>
            </a:prstGeom>
          </p:spPr>
        </p:pic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E0E844FC-5E46-2F7E-AD18-BC6516A5EE3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9332" y="6133916"/>
              <a:ext cx="87274" cy="138277"/>
            </a:xfrm>
            <a:prstGeom prst="rect">
              <a:avLst/>
            </a:prstGeom>
          </p:spPr>
        </p:pic>
      </p:grpSp>
      <p:grpSp>
        <p:nvGrpSpPr>
          <p:cNvPr id="26" name="object 21">
            <a:extLst>
              <a:ext uri="{FF2B5EF4-FFF2-40B4-BE49-F238E27FC236}">
                <a16:creationId xmlns:a16="http://schemas.microsoft.com/office/drawing/2014/main" id="{6B49CDAB-830F-76F0-D296-A29918A38B1D}"/>
              </a:ext>
            </a:extLst>
          </p:cNvPr>
          <p:cNvGrpSpPr/>
          <p:nvPr userDrawn="1"/>
        </p:nvGrpSpPr>
        <p:grpSpPr>
          <a:xfrm>
            <a:off x="1762561" y="6131215"/>
            <a:ext cx="841375" cy="144145"/>
            <a:chOff x="1762561" y="6131215"/>
            <a:chExt cx="841375" cy="144145"/>
          </a:xfrm>
        </p:grpSpPr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40A149B1-BBDC-8223-8BF0-29508B63AD8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2561" y="6131215"/>
              <a:ext cx="235610" cy="143878"/>
            </a:xfrm>
            <a:prstGeom prst="rect">
              <a:avLst/>
            </a:prstGeom>
          </p:spPr>
        </p:pic>
        <p:pic>
          <p:nvPicPr>
            <p:cNvPr id="28" name="object 23">
              <a:extLst>
                <a:ext uri="{FF2B5EF4-FFF2-40B4-BE49-F238E27FC236}">
                  <a16:creationId xmlns:a16="http://schemas.microsoft.com/office/drawing/2014/main" id="{2E9419E6-0CF2-FAD0-55B6-EF3C2E9C262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8245" y="6133916"/>
              <a:ext cx="126873" cy="138277"/>
            </a:xfrm>
            <a:prstGeom prst="rect">
              <a:avLst/>
            </a:prstGeom>
          </p:spPr>
        </p:pic>
        <p:pic>
          <p:nvPicPr>
            <p:cNvPr id="29" name="object 24">
              <a:extLst>
                <a:ext uri="{FF2B5EF4-FFF2-40B4-BE49-F238E27FC236}">
                  <a16:creationId xmlns:a16="http://schemas.microsoft.com/office/drawing/2014/main" id="{CA012F3E-9A39-B207-8FAC-32B852C3A99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71958" y="6131215"/>
              <a:ext cx="284516" cy="143878"/>
            </a:xfrm>
            <a:prstGeom prst="rect">
              <a:avLst/>
            </a:prstGeom>
          </p:spPr>
        </p:pic>
        <p:pic>
          <p:nvPicPr>
            <p:cNvPr id="30" name="object 25">
              <a:extLst>
                <a:ext uri="{FF2B5EF4-FFF2-40B4-BE49-F238E27FC236}">
                  <a16:creationId xmlns:a16="http://schemas.microsoft.com/office/drawing/2014/main" id="{A5040B8B-02D0-644D-EC1A-6AA7BE80660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6541" y="6133916"/>
              <a:ext cx="126873" cy="1382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D162F9D0-9FA3-CD40-18E1-17B49B61EB42}"/>
              </a:ext>
            </a:extLst>
          </p:cNvPr>
          <p:cNvGrpSpPr/>
          <p:nvPr userDrawn="1"/>
        </p:nvGrpSpPr>
        <p:grpSpPr>
          <a:xfrm>
            <a:off x="0" y="0"/>
            <a:ext cx="12192635" cy="2311400"/>
            <a:chOff x="0" y="0"/>
            <a:chExt cx="12192635" cy="23114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21F111C5-4A0C-A185-D490-8ED50CFD1B8D}"/>
                </a:ext>
              </a:extLst>
            </p:cNvPr>
            <p:cNvSpPr/>
            <p:nvPr/>
          </p:nvSpPr>
          <p:spPr>
            <a:xfrm>
              <a:off x="0" y="0"/>
              <a:ext cx="12192635" cy="2311400"/>
            </a:xfrm>
            <a:custGeom>
              <a:avLst/>
              <a:gdLst/>
              <a:ahLst/>
              <a:cxnLst/>
              <a:rect l="l" t="t" r="r" b="b"/>
              <a:pathLst>
                <a:path w="12192635" h="2311400">
                  <a:moveTo>
                    <a:pt x="12192114" y="0"/>
                  </a:moveTo>
                  <a:lnTo>
                    <a:pt x="0" y="0"/>
                  </a:lnTo>
                  <a:lnTo>
                    <a:pt x="0" y="2311196"/>
                  </a:lnTo>
                  <a:lnTo>
                    <a:pt x="12192114" y="2311196"/>
                  </a:lnTo>
                  <a:lnTo>
                    <a:pt x="12192114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CDBEA302-0BB1-8C78-ABC4-20D7234CE0E2}"/>
                </a:ext>
              </a:extLst>
            </p:cNvPr>
            <p:cNvSpPr/>
            <p:nvPr/>
          </p:nvSpPr>
          <p:spPr>
            <a:xfrm>
              <a:off x="8304048" y="0"/>
              <a:ext cx="3155315" cy="2223135"/>
            </a:xfrm>
            <a:custGeom>
              <a:avLst/>
              <a:gdLst/>
              <a:ahLst/>
              <a:cxnLst/>
              <a:rect l="l" t="t" r="r" b="b"/>
              <a:pathLst>
                <a:path w="3155315" h="2223135">
                  <a:moveTo>
                    <a:pt x="121539" y="0"/>
                  </a:moveTo>
                  <a:lnTo>
                    <a:pt x="12" y="0"/>
                  </a:lnTo>
                  <a:lnTo>
                    <a:pt x="12" y="218084"/>
                  </a:lnTo>
                  <a:lnTo>
                    <a:pt x="121539" y="218084"/>
                  </a:lnTo>
                  <a:lnTo>
                    <a:pt x="121539" y="0"/>
                  </a:lnTo>
                  <a:close/>
                </a:path>
                <a:path w="3155315" h="2223135">
                  <a:moveTo>
                    <a:pt x="128041" y="2067610"/>
                  </a:moveTo>
                  <a:lnTo>
                    <a:pt x="12" y="2067610"/>
                  </a:lnTo>
                  <a:lnTo>
                    <a:pt x="12" y="2222995"/>
                  </a:lnTo>
                  <a:lnTo>
                    <a:pt x="128041" y="2222995"/>
                  </a:lnTo>
                  <a:lnTo>
                    <a:pt x="128041" y="2067610"/>
                  </a:lnTo>
                  <a:close/>
                </a:path>
                <a:path w="3155315" h="2223135">
                  <a:moveTo>
                    <a:pt x="196773" y="1773123"/>
                  </a:moveTo>
                  <a:lnTo>
                    <a:pt x="0" y="1645348"/>
                  </a:lnTo>
                  <a:lnTo>
                    <a:pt x="0" y="1789544"/>
                  </a:lnTo>
                  <a:lnTo>
                    <a:pt x="196773" y="1917331"/>
                  </a:lnTo>
                  <a:lnTo>
                    <a:pt x="196773" y="1773123"/>
                  </a:lnTo>
                  <a:close/>
                </a:path>
                <a:path w="3155315" h="2223135">
                  <a:moveTo>
                    <a:pt x="212915" y="633501"/>
                  </a:moveTo>
                  <a:lnTo>
                    <a:pt x="0" y="510565"/>
                  </a:lnTo>
                  <a:lnTo>
                    <a:pt x="0" y="756437"/>
                  </a:lnTo>
                  <a:lnTo>
                    <a:pt x="212915" y="633501"/>
                  </a:lnTo>
                  <a:close/>
                </a:path>
                <a:path w="3155315" h="2223135">
                  <a:moveTo>
                    <a:pt x="227533" y="1251889"/>
                  </a:moveTo>
                  <a:lnTo>
                    <a:pt x="110540" y="1049477"/>
                  </a:lnTo>
                  <a:lnTo>
                    <a:pt x="25577" y="1049477"/>
                  </a:lnTo>
                  <a:lnTo>
                    <a:pt x="0" y="1049477"/>
                  </a:lnTo>
                  <a:lnTo>
                    <a:pt x="0" y="1152232"/>
                  </a:lnTo>
                  <a:lnTo>
                    <a:pt x="57607" y="1251889"/>
                  </a:lnTo>
                  <a:lnTo>
                    <a:pt x="0" y="1351343"/>
                  </a:lnTo>
                  <a:lnTo>
                    <a:pt x="0" y="1453908"/>
                  </a:lnTo>
                  <a:lnTo>
                    <a:pt x="110540" y="1453908"/>
                  </a:lnTo>
                  <a:lnTo>
                    <a:pt x="227533" y="1251889"/>
                  </a:lnTo>
                  <a:close/>
                </a:path>
                <a:path w="3155315" h="2223135">
                  <a:moveTo>
                    <a:pt x="460641" y="0"/>
                  </a:moveTo>
                  <a:lnTo>
                    <a:pt x="301586" y="0"/>
                  </a:lnTo>
                  <a:lnTo>
                    <a:pt x="301586" y="218084"/>
                  </a:lnTo>
                  <a:lnTo>
                    <a:pt x="460641" y="218084"/>
                  </a:lnTo>
                  <a:lnTo>
                    <a:pt x="460641" y="0"/>
                  </a:lnTo>
                  <a:close/>
                </a:path>
                <a:path w="3155315" h="2223135">
                  <a:moveTo>
                    <a:pt x="537603" y="1573212"/>
                  </a:moveTo>
                  <a:lnTo>
                    <a:pt x="229755" y="1773123"/>
                  </a:lnTo>
                  <a:lnTo>
                    <a:pt x="229755" y="1917331"/>
                  </a:lnTo>
                  <a:lnTo>
                    <a:pt x="537603" y="1717408"/>
                  </a:lnTo>
                  <a:lnTo>
                    <a:pt x="537603" y="1573212"/>
                  </a:lnTo>
                  <a:close/>
                </a:path>
                <a:path w="3155315" h="2223135">
                  <a:moveTo>
                    <a:pt x="554126" y="758266"/>
                  </a:moveTo>
                  <a:lnTo>
                    <a:pt x="428993" y="758266"/>
                  </a:lnTo>
                  <a:lnTo>
                    <a:pt x="428993" y="508749"/>
                  </a:lnTo>
                  <a:lnTo>
                    <a:pt x="212915" y="633514"/>
                  </a:lnTo>
                  <a:lnTo>
                    <a:pt x="428993" y="758278"/>
                  </a:lnTo>
                  <a:lnTo>
                    <a:pt x="553745" y="974356"/>
                  </a:lnTo>
                  <a:lnTo>
                    <a:pt x="554126" y="973696"/>
                  </a:lnTo>
                  <a:lnTo>
                    <a:pt x="554126" y="758266"/>
                  </a:lnTo>
                  <a:close/>
                </a:path>
                <a:path w="3155315" h="2223135">
                  <a:moveTo>
                    <a:pt x="568401" y="1251889"/>
                  </a:moveTo>
                  <a:lnTo>
                    <a:pt x="451396" y="1049464"/>
                  </a:lnTo>
                  <a:lnTo>
                    <a:pt x="281457" y="1049464"/>
                  </a:lnTo>
                  <a:lnTo>
                    <a:pt x="398462" y="1251889"/>
                  </a:lnTo>
                  <a:lnTo>
                    <a:pt x="281457" y="1453896"/>
                  </a:lnTo>
                  <a:lnTo>
                    <a:pt x="451396" y="1453896"/>
                  </a:lnTo>
                  <a:lnTo>
                    <a:pt x="568401" y="1251889"/>
                  </a:lnTo>
                  <a:close/>
                </a:path>
                <a:path w="3155315" h="2223135">
                  <a:moveTo>
                    <a:pt x="678573" y="508749"/>
                  </a:moveTo>
                  <a:lnTo>
                    <a:pt x="554126" y="293192"/>
                  </a:lnTo>
                  <a:lnTo>
                    <a:pt x="553758" y="292646"/>
                  </a:lnTo>
                  <a:lnTo>
                    <a:pt x="429006" y="508749"/>
                  </a:lnTo>
                  <a:lnTo>
                    <a:pt x="554126" y="508749"/>
                  </a:lnTo>
                  <a:lnTo>
                    <a:pt x="678573" y="508749"/>
                  </a:lnTo>
                  <a:close/>
                </a:path>
                <a:path w="3155315" h="2223135">
                  <a:moveTo>
                    <a:pt x="806665" y="0"/>
                  </a:moveTo>
                  <a:lnTo>
                    <a:pt x="647611" y="0"/>
                  </a:lnTo>
                  <a:lnTo>
                    <a:pt x="647611" y="218071"/>
                  </a:lnTo>
                  <a:lnTo>
                    <a:pt x="806665" y="218071"/>
                  </a:lnTo>
                  <a:lnTo>
                    <a:pt x="806665" y="0"/>
                  </a:lnTo>
                  <a:close/>
                </a:path>
                <a:path w="3155315" h="2223135">
                  <a:moveTo>
                    <a:pt x="809777" y="2067610"/>
                  </a:moveTo>
                  <a:lnTo>
                    <a:pt x="554139" y="2067610"/>
                  </a:lnTo>
                  <a:lnTo>
                    <a:pt x="298450" y="2067623"/>
                  </a:lnTo>
                  <a:lnTo>
                    <a:pt x="298450" y="2222995"/>
                  </a:lnTo>
                  <a:lnTo>
                    <a:pt x="554139" y="2222995"/>
                  </a:lnTo>
                  <a:lnTo>
                    <a:pt x="557555" y="2222995"/>
                  </a:lnTo>
                  <a:lnTo>
                    <a:pt x="809777" y="2222995"/>
                  </a:lnTo>
                  <a:lnTo>
                    <a:pt x="809777" y="2067610"/>
                  </a:lnTo>
                  <a:close/>
                </a:path>
                <a:path w="3155315" h="2223135">
                  <a:moveTo>
                    <a:pt x="878509" y="1773135"/>
                  </a:moveTo>
                  <a:lnTo>
                    <a:pt x="570661" y="1573225"/>
                  </a:lnTo>
                  <a:lnTo>
                    <a:pt x="570661" y="1717421"/>
                  </a:lnTo>
                  <a:lnTo>
                    <a:pt x="878509" y="1917344"/>
                  </a:lnTo>
                  <a:lnTo>
                    <a:pt x="878509" y="1773135"/>
                  </a:lnTo>
                  <a:close/>
                </a:path>
                <a:path w="3155315" h="2223135">
                  <a:moveTo>
                    <a:pt x="894651" y="633501"/>
                  </a:moveTo>
                  <a:lnTo>
                    <a:pt x="678573" y="508749"/>
                  </a:lnTo>
                  <a:lnTo>
                    <a:pt x="678573" y="758266"/>
                  </a:lnTo>
                  <a:lnTo>
                    <a:pt x="554139" y="758266"/>
                  </a:lnTo>
                  <a:lnTo>
                    <a:pt x="554139" y="973823"/>
                  </a:lnTo>
                  <a:lnTo>
                    <a:pt x="678586" y="758266"/>
                  </a:lnTo>
                  <a:lnTo>
                    <a:pt x="894651" y="633501"/>
                  </a:lnTo>
                  <a:close/>
                </a:path>
                <a:path w="3155315" h="2223135">
                  <a:moveTo>
                    <a:pt x="909243" y="1251889"/>
                  </a:moveTo>
                  <a:lnTo>
                    <a:pt x="792238" y="1049464"/>
                  </a:lnTo>
                  <a:lnTo>
                    <a:pt x="622300" y="1049464"/>
                  </a:lnTo>
                  <a:lnTo>
                    <a:pt x="739305" y="1251889"/>
                  </a:lnTo>
                  <a:lnTo>
                    <a:pt x="622300" y="1453896"/>
                  </a:lnTo>
                  <a:lnTo>
                    <a:pt x="792238" y="1453896"/>
                  </a:lnTo>
                  <a:lnTo>
                    <a:pt x="909243" y="1251889"/>
                  </a:lnTo>
                  <a:close/>
                </a:path>
                <a:path w="3155315" h="2223135">
                  <a:moveTo>
                    <a:pt x="1145806" y="0"/>
                  </a:moveTo>
                  <a:lnTo>
                    <a:pt x="986751" y="0"/>
                  </a:lnTo>
                  <a:lnTo>
                    <a:pt x="986751" y="218084"/>
                  </a:lnTo>
                  <a:lnTo>
                    <a:pt x="1145806" y="218084"/>
                  </a:lnTo>
                  <a:lnTo>
                    <a:pt x="1145806" y="0"/>
                  </a:lnTo>
                  <a:close/>
                </a:path>
                <a:path w="3155315" h="2223135">
                  <a:moveTo>
                    <a:pt x="1219339" y="1573212"/>
                  </a:moveTo>
                  <a:lnTo>
                    <a:pt x="911491" y="1773123"/>
                  </a:lnTo>
                  <a:lnTo>
                    <a:pt x="911491" y="1917331"/>
                  </a:lnTo>
                  <a:lnTo>
                    <a:pt x="1219339" y="1717408"/>
                  </a:lnTo>
                  <a:lnTo>
                    <a:pt x="1219339" y="1573212"/>
                  </a:lnTo>
                  <a:close/>
                </a:path>
                <a:path w="3155315" h="2223135">
                  <a:moveTo>
                    <a:pt x="1250099" y="1251889"/>
                  </a:moveTo>
                  <a:lnTo>
                    <a:pt x="1133094" y="1049464"/>
                  </a:lnTo>
                  <a:lnTo>
                    <a:pt x="963155" y="1049464"/>
                  </a:lnTo>
                  <a:lnTo>
                    <a:pt x="1080160" y="1251889"/>
                  </a:lnTo>
                  <a:lnTo>
                    <a:pt x="963155" y="1453896"/>
                  </a:lnTo>
                  <a:lnTo>
                    <a:pt x="1133094" y="1453896"/>
                  </a:lnTo>
                  <a:lnTo>
                    <a:pt x="1250099" y="1251889"/>
                  </a:lnTo>
                  <a:close/>
                </a:path>
                <a:path w="3155315" h="2223135">
                  <a:moveTo>
                    <a:pt x="1360233" y="758266"/>
                  </a:moveTo>
                  <a:lnTo>
                    <a:pt x="1110729" y="758266"/>
                  </a:lnTo>
                  <a:lnTo>
                    <a:pt x="1110729" y="508749"/>
                  </a:lnTo>
                  <a:lnTo>
                    <a:pt x="894651" y="633514"/>
                  </a:lnTo>
                  <a:lnTo>
                    <a:pt x="1110729" y="758278"/>
                  </a:lnTo>
                  <a:lnTo>
                    <a:pt x="1235481" y="974356"/>
                  </a:lnTo>
                  <a:lnTo>
                    <a:pt x="1360233" y="758266"/>
                  </a:lnTo>
                  <a:close/>
                </a:path>
                <a:path w="3155315" h="2223135">
                  <a:moveTo>
                    <a:pt x="1360233" y="508749"/>
                  </a:moveTo>
                  <a:lnTo>
                    <a:pt x="1235481" y="292658"/>
                  </a:lnTo>
                  <a:lnTo>
                    <a:pt x="1110729" y="508749"/>
                  </a:lnTo>
                  <a:lnTo>
                    <a:pt x="1360233" y="508749"/>
                  </a:lnTo>
                  <a:close/>
                </a:path>
                <a:path w="3155315" h="2223135">
                  <a:moveTo>
                    <a:pt x="1484922" y="0"/>
                  </a:moveTo>
                  <a:lnTo>
                    <a:pt x="1325867" y="0"/>
                  </a:lnTo>
                  <a:lnTo>
                    <a:pt x="1325867" y="218084"/>
                  </a:lnTo>
                  <a:lnTo>
                    <a:pt x="1484922" y="218084"/>
                  </a:lnTo>
                  <a:lnTo>
                    <a:pt x="1484922" y="0"/>
                  </a:lnTo>
                  <a:close/>
                </a:path>
                <a:path w="3155315" h="2223135">
                  <a:moveTo>
                    <a:pt x="1491424" y="2067610"/>
                  </a:moveTo>
                  <a:lnTo>
                    <a:pt x="980173" y="2067610"/>
                  </a:lnTo>
                  <a:lnTo>
                    <a:pt x="980173" y="2222995"/>
                  </a:lnTo>
                  <a:lnTo>
                    <a:pt x="1491424" y="2222995"/>
                  </a:lnTo>
                  <a:lnTo>
                    <a:pt x="1491424" y="2067610"/>
                  </a:lnTo>
                  <a:close/>
                </a:path>
                <a:path w="3155315" h="2223135">
                  <a:moveTo>
                    <a:pt x="1560169" y="1773135"/>
                  </a:moveTo>
                  <a:lnTo>
                    <a:pt x="1252321" y="1573225"/>
                  </a:lnTo>
                  <a:lnTo>
                    <a:pt x="1252321" y="1717421"/>
                  </a:lnTo>
                  <a:lnTo>
                    <a:pt x="1560169" y="1917344"/>
                  </a:lnTo>
                  <a:lnTo>
                    <a:pt x="1560169" y="1773135"/>
                  </a:lnTo>
                  <a:close/>
                </a:path>
                <a:path w="3155315" h="2223135">
                  <a:moveTo>
                    <a:pt x="1576311" y="633501"/>
                  </a:moveTo>
                  <a:lnTo>
                    <a:pt x="1360233" y="508749"/>
                  </a:lnTo>
                  <a:lnTo>
                    <a:pt x="1360233" y="758266"/>
                  </a:lnTo>
                  <a:lnTo>
                    <a:pt x="1576311" y="633501"/>
                  </a:lnTo>
                  <a:close/>
                </a:path>
                <a:path w="3155315" h="2223135">
                  <a:moveTo>
                    <a:pt x="1590941" y="1251889"/>
                  </a:moveTo>
                  <a:lnTo>
                    <a:pt x="1473936" y="1049464"/>
                  </a:lnTo>
                  <a:lnTo>
                    <a:pt x="1303997" y="1049464"/>
                  </a:lnTo>
                  <a:lnTo>
                    <a:pt x="1421003" y="1251889"/>
                  </a:lnTo>
                  <a:lnTo>
                    <a:pt x="1303997" y="1453896"/>
                  </a:lnTo>
                  <a:lnTo>
                    <a:pt x="1473936" y="1453896"/>
                  </a:lnTo>
                  <a:lnTo>
                    <a:pt x="1590941" y="1251889"/>
                  </a:lnTo>
                  <a:close/>
                </a:path>
                <a:path w="3155315" h="2223135">
                  <a:moveTo>
                    <a:pt x="1824062" y="0"/>
                  </a:moveTo>
                  <a:lnTo>
                    <a:pt x="1664995" y="0"/>
                  </a:lnTo>
                  <a:lnTo>
                    <a:pt x="1664995" y="218084"/>
                  </a:lnTo>
                  <a:lnTo>
                    <a:pt x="1824062" y="218084"/>
                  </a:lnTo>
                  <a:lnTo>
                    <a:pt x="1824062" y="0"/>
                  </a:lnTo>
                  <a:close/>
                </a:path>
                <a:path w="3155315" h="2223135">
                  <a:moveTo>
                    <a:pt x="1900999" y="1573212"/>
                  </a:moveTo>
                  <a:lnTo>
                    <a:pt x="1593151" y="1773123"/>
                  </a:lnTo>
                  <a:lnTo>
                    <a:pt x="1593151" y="1917331"/>
                  </a:lnTo>
                  <a:lnTo>
                    <a:pt x="1900999" y="1717408"/>
                  </a:lnTo>
                  <a:lnTo>
                    <a:pt x="1900999" y="1573212"/>
                  </a:lnTo>
                  <a:close/>
                </a:path>
                <a:path w="3155315" h="2223135">
                  <a:moveTo>
                    <a:pt x="1931797" y="1251889"/>
                  </a:moveTo>
                  <a:lnTo>
                    <a:pt x="1814791" y="1049464"/>
                  </a:lnTo>
                  <a:lnTo>
                    <a:pt x="1644853" y="1049464"/>
                  </a:lnTo>
                  <a:lnTo>
                    <a:pt x="1761858" y="1251889"/>
                  </a:lnTo>
                  <a:lnTo>
                    <a:pt x="1644853" y="1453896"/>
                  </a:lnTo>
                  <a:lnTo>
                    <a:pt x="1814791" y="1453896"/>
                  </a:lnTo>
                  <a:lnTo>
                    <a:pt x="1931797" y="1251889"/>
                  </a:lnTo>
                  <a:close/>
                </a:path>
                <a:path w="3155315" h="2223135">
                  <a:moveTo>
                    <a:pt x="2041969" y="508749"/>
                  </a:moveTo>
                  <a:lnTo>
                    <a:pt x="1917522" y="293192"/>
                  </a:lnTo>
                  <a:lnTo>
                    <a:pt x="1917153" y="292646"/>
                  </a:lnTo>
                  <a:lnTo>
                    <a:pt x="1792401" y="508749"/>
                  </a:lnTo>
                  <a:lnTo>
                    <a:pt x="1917522" y="508749"/>
                  </a:lnTo>
                  <a:lnTo>
                    <a:pt x="2041969" y="508749"/>
                  </a:lnTo>
                  <a:close/>
                </a:path>
                <a:path w="3155315" h="2223135">
                  <a:moveTo>
                    <a:pt x="2041982" y="758266"/>
                  </a:moveTo>
                  <a:lnTo>
                    <a:pt x="1917534" y="758266"/>
                  </a:lnTo>
                  <a:lnTo>
                    <a:pt x="1792401" y="758266"/>
                  </a:lnTo>
                  <a:lnTo>
                    <a:pt x="1792401" y="508749"/>
                  </a:lnTo>
                  <a:lnTo>
                    <a:pt x="1576324" y="633514"/>
                  </a:lnTo>
                  <a:lnTo>
                    <a:pt x="1792401" y="758278"/>
                  </a:lnTo>
                  <a:lnTo>
                    <a:pt x="1917153" y="974356"/>
                  </a:lnTo>
                  <a:lnTo>
                    <a:pt x="1917534" y="973696"/>
                  </a:lnTo>
                  <a:lnTo>
                    <a:pt x="1917534" y="973823"/>
                  </a:lnTo>
                  <a:lnTo>
                    <a:pt x="2041982" y="758266"/>
                  </a:lnTo>
                  <a:close/>
                </a:path>
                <a:path w="3155315" h="2223135">
                  <a:moveTo>
                    <a:pt x="2170074" y="0"/>
                  </a:moveTo>
                  <a:lnTo>
                    <a:pt x="2011019" y="0"/>
                  </a:lnTo>
                  <a:lnTo>
                    <a:pt x="2011019" y="218071"/>
                  </a:lnTo>
                  <a:lnTo>
                    <a:pt x="2170074" y="218071"/>
                  </a:lnTo>
                  <a:lnTo>
                    <a:pt x="2170074" y="0"/>
                  </a:lnTo>
                  <a:close/>
                </a:path>
                <a:path w="3155315" h="2223135">
                  <a:moveTo>
                    <a:pt x="2173147" y="2067610"/>
                  </a:moveTo>
                  <a:lnTo>
                    <a:pt x="1917522" y="2067610"/>
                  </a:lnTo>
                  <a:lnTo>
                    <a:pt x="1661833" y="2067623"/>
                  </a:lnTo>
                  <a:lnTo>
                    <a:pt x="1661833" y="2222995"/>
                  </a:lnTo>
                  <a:lnTo>
                    <a:pt x="1917522" y="2222995"/>
                  </a:lnTo>
                  <a:lnTo>
                    <a:pt x="1920938" y="2222995"/>
                  </a:lnTo>
                  <a:lnTo>
                    <a:pt x="2173147" y="2222995"/>
                  </a:lnTo>
                  <a:lnTo>
                    <a:pt x="2173147" y="2067610"/>
                  </a:lnTo>
                  <a:close/>
                </a:path>
                <a:path w="3155315" h="2223135">
                  <a:moveTo>
                    <a:pt x="2241905" y="1773135"/>
                  </a:moveTo>
                  <a:lnTo>
                    <a:pt x="1934057" y="1573225"/>
                  </a:lnTo>
                  <a:lnTo>
                    <a:pt x="1934057" y="1717421"/>
                  </a:lnTo>
                  <a:lnTo>
                    <a:pt x="2241905" y="1917344"/>
                  </a:lnTo>
                  <a:lnTo>
                    <a:pt x="2241905" y="1773135"/>
                  </a:lnTo>
                  <a:close/>
                </a:path>
                <a:path w="3155315" h="2223135">
                  <a:moveTo>
                    <a:pt x="2258060" y="633501"/>
                  </a:moveTo>
                  <a:lnTo>
                    <a:pt x="2041982" y="508736"/>
                  </a:lnTo>
                  <a:lnTo>
                    <a:pt x="2041982" y="758266"/>
                  </a:lnTo>
                  <a:lnTo>
                    <a:pt x="2258060" y="633501"/>
                  </a:lnTo>
                  <a:close/>
                </a:path>
                <a:path w="3155315" h="2223135">
                  <a:moveTo>
                    <a:pt x="2272639" y="1251889"/>
                  </a:moveTo>
                  <a:lnTo>
                    <a:pt x="2155634" y="1049464"/>
                  </a:lnTo>
                  <a:lnTo>
                    <a:pt x="1985695" y="1049464"/>
                  </a:lnTo>
                  <a:lnTo>
                    <a:pt x="2102700" y="1251889"/>
                  </a:lnTo>
                  <a:lnTo>
                    <a:pt x="1985695" y="1453896"/>
                  </a:lnTo>
                  <a:lnTo>
                    <a:pt x="2155634" y="1453896"/>
                  </a:lnTo>
                  <a:lnTo>
                    <a:pt x="2272639" y="1251889"/>
                  </a:lnTo>
                  <a:close/>
                </a:path>
                <a:path w="3155315" h="2223135">
                  <a:moveTo>
                    <a:pt x="2509189" y="0"/>
                  </a:moveTo>
                  <a:lnTo>
                    <a:pt x="2350135" y="0"/>
                  </a:lnTo>
                  <a:lnTo>
                    <a:pt x="2350135" y="218084"/>
                  </a:lnTo>
                  <a:lnTo>
                    <a:pt x="2509189" y="218084"/>
                  </a:lnTo>
                  <a:lnTo>
                    <a:pt x="2509189" y="0"/>
                  </a:lnTo>
                  <a:close/>
                </a:path>
                <a:path w="3155315" h="2223135">
                  <a:moveTo>
                    <a:pt x="2582735" y="1573212"/>
                  </a:moveTo>
                  <a:lnTo>
                    <a:pt x="2274887" y="1773123"/>
                  </a:lnTo>
                  <a:lnTo>
                    <a:pt x="2274887" y="1917331"/>
                  </a:lnTo>
                  <a:lnTo>
                    <a:pt x="2582735" y="1717408"/>
                  </a:lnTo>
                  <a:lnTo>
                    <a:pt x="2582735" y="1573212"/>
                  </a:lnTo>
                  <a:close/>
                </a:path>
                <a:path w="3155315" h="2223135">
                  <a:moveTo>
                    <a:pt x="2613495" y="1251889"/>
                  </a:moveTo>
                  <a:lnTo>
                    <a:pt x="2496489" y="1049464"/>
                  </a:lnTo>
                  <a:lnTo>
                    <a:pt x="2326551" y="1049464"/>
                  </a:lnTo>
                  <a:lnTo>
                    <a:pt x="2443556" y="1251889"/>
                  </a:lnTo>
                  <a:lnTo>
                    <a:pt x="2326551" y="1453896"/>
                  </a:lnTo>
                  <a:lnTo>
                    <a:pt x="2496489" y="1453896"/>
                  </a:lnTo>
                  <a:lnTo>
                    <a:pt x="2613495" y="1251889"/>
                  </a:lnTo>
                  <a:close/>
                </a:path>
                <a:path w="3155315" h="2223135">
                  <a:moveTo>
                    <a:pt x="2723642" y="758266"/>
                  </a:moveTo>
                  <a:lnTo>
                    <a:pt x="2474137" y="758266"/>
                  </a:lnTo>
                  <a:lnTo>
                    <a:pt x="2474137" y="508749"/>
                  </a:lnTo>
                  <a:lnTo>
                    <a:pt x="2258060" y="633514"/>
                  </a:lnTo>
                  <a:lnTo>
                    <a:pt x="2474137" y="758278"/>
                  </a:lnTo>
                  <a:lnTo>
                    <a:pt x="2598890" y="974356"/>
                  </a:lnTo>
                  <a:lnTo>
                    <a:pt x="2723642" y="758266"/>
                  </a:lnTo>
                  <a:close/>
                </a:path>
                <a:path w="3155315" h="2223135">
                  <a:moveTo>
                    <a:pt x="2723642" y="508749"/>
                  </a:moveTo>
                  <a:lnTo>
                    <a:pt x="2598890" y="292658"/>
                  </a:lnTo>
                  <a:lnTo>
                    <a:pt x="2474137" y="508749"/>
                  </a:lnTo>
                  <a:lnTo>
                    <a:pt x="2723642" y="508749"/>
                  </a:lnTo>
                  <a:close/>
                </a:path>
                <a:path w="3155315" h="2223135">
                  <a:moveTo>
                    <a:pt x="2848318" y="0"/>
                  </a:moveTo>
                  <a:lnTo>
                    <a:pt x="2689263" y="0"/>
                  </a:lnTo>
                  <a:lnTo>
                    <a:pt x="2689263" y="218084"/>
                  </a:lnTo>
                  <a:lnTo>
                    <a:pt x="2848318" y="218084"/>
                  </a:lnTo>
                  <a:lnTo>
                    <a:pt x="2848318" y="0"/>
                  </a:lnTo>
                  <a:close/>
                </a:path>
                <a:path w="3155315" h="2223135">
                  <a:moveTo>
                    <a:pt x="2854820" y="2067610"/>
                  </a:moveTo>
                  <a:lnTo>
                    <a:pt x="2343581" y="2067610"/>
                  </a:lnTo>
                  <a:lnTo>
                    <a:pt x="2343581" y="2222995"/>
                  </a:lnTo>
                  <a:lnTo>
                    <a:pt x="2854820" y="2222995"/>
                  </a:lnTo>
                  <a:lnTo>
                    <a:pt x="2854820" y="2067610"/>
                  </a:lnTo>
                  <a:close/>
                </a:path>
                <a:path w="3155315" h="2223135">
                  <a:moveTo>
                    <a:pt x="2923565" y="1773135"/>
                  </a:moveTo>
                  <a:lnTo>
                    <a:pt x="2615717" y="1573225"/>
                  </a:lnTo>
                  <a:lnTo>
                    <a:pt x="2615717" y="1717421"/>
                  </a:lnTo>
                  <a:lnTo>
                    <a:pt x="2923565" y="1917344"/>
                  </a:lnTo>
                  <a:lnTo>
                    <a:pt x="2923565" y="1773135"/>
                  </a:lnTo>
                  <a:close/>
                </a:path>
                <a:path w="3155315" h="2223135">
                  <a:moveTo>
                    <a:pt x="2939719" y="633501"/>
                  </a:moveTo>
                  <a:lnTo>
                    <a:pt x="2723642" y="508749"/>
                  </a:lnTo>
                  <a:lnTo>
                    <a:pt x="2723642" y="758266"/>
                  </a:lnTo>
                  <a:lnTo>
                    <a:pt x="2939719" y="633501"/>
                  </a:lnTo>
                  <a:close/>
                </a:path>
                <a:path w="3155315" h="2223135">
                  <a:moveTo>
                    <a:pt x="2954337" y="1251889"/>
                  </a:moveTo>
                  <a:lnTo>
                    <a:pt x="2837332" y="1049464"/>
                  </a:lnTo>
                  <a:lnTo>
                    <a:pt x="2667393" y="1049464"/>
                  </a:lnTo>
                  <a:lnTo>
                    <a:pt x="2784398" y="1251889"/>
                  </a:lnTo>
                  <a:lnTo>
                    <a:pt x="2667393" y="1453896"/>
                  </a:lnTo>
                  <a:lnTo>
                    <a:pt x="2837332" y="1453896"/>
                  </a:lnTo>
                  <a:lnTo>
                    <a:pt x="2954337" y="1251889"/>
                  </a:lnTo>
                  <a:close/>
                </a:path>
                <a:path w="3155315" h="2223135">
                  <a:moveTo>
                    <a:pt x="3154896" y="2067623"/>
                  </a:moveTo>
                  <a:lnTo>
                    <a:pt x="3025241" y="2067623"/>
                  </a:lnTo>
                  <a:lnTo>
                    <a:pt x="3025241" y="2222995"/>
                  </a:lnTo>
                  <a:lnTo>
                    <a:pt x="3154896" y="2222995"/>
                  </a:lnTo>
                  <a:lnTo>
                    <a:pt x="3154896" y="2067623"/>
                  </a:lnTo>
                  <a:close/>
                </a:path>
                <a:path w="3155315" h="2223135">
                  <a:moveTo>
                    <a:pt x="3154896" y="1644332"/>
                  </a:moveTo>
                  <a:lnTo>
                    <a:pt x="2956560" y="1773135"/>
                  </a:lnTo>
                  <a:lnTo>
                    <a:pt x="2956560" y="1917331"/>
                  </a:lnTo>
                  <a:lnTo>
                    <a:pt x="3154896" y="1788528"/>
                  </a:lnTo>
                  <a:lnTo>
                    <a:pt x="3154896" y="1644332"/>
                  </a:lnTo>
                  <a:close/>
                </a:path>
                <a:path w="3155315" h="2223135">
                  <a:moveTo>
                    <a:pt x="3154896" y="1049477"/>
                  </a:moveTo>
                  <a:lnTo>
                    <a:pt x="3093224" y="1049477"/>
                  </a:lnTo>
                  <a:lnTo>
                    <a:pt x="3008249" y="1049477"/>
                  </a:lnTo>
                  <a:lnTo>
                    <a:pt x="3125254" y="1251889"/>
                  </a:lnTo>
                  <a:lnTo>
                    <a:pt x="3008249" y="1453908"/>
                  </a:lnTo>
                  <a:lnTo>
                    <a:pt x="3154896" y="1453908"/>
                  </a:lnTo>
                  <a:lnTo>
                    <a:pt x="3154896" y="1049477"/>
                  </a:lnTo>
                  <a:close/>
                </a:path>
                <a:path w="3155315" h="2223135">
                  <a:moveTo>
                    <a:pt x="3154896" y="509270"/>
                  </a:moveTo>
                  <a:lnTo>
                    <a:pt x="2939719" y="633501"/>
                  </a:lnTo>
                  <a:lnTo>
                    <a:pt x="3154896" y="757745"/>
                  </a:lnTo>
                  <a:lnTo>
                    <a:pt x="3154896" y="509270"/>
                  </a:lnTo>
                  <a:close/>
                </a:path>
                <a:path w="3155315" h="2223135">
                  <a:moveTo>
                    <a:pt x="3154896" y="0"/>
                  </a:moveTo>
                  <a:lnTo>
                    <a:pt x="3028378" y="0"/>
                  </a:lnTo>
                  <a:lnTo>
                    <a:pt x="3028378" y="218084"/>
                  </a:lnTo>
                  <a:lnTo>
                    <a:pt x="3154896" y="218084"/>
                  </a:lnTo>
                  <a:lnTo>
                    <a:pt x="3154896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58A75CED-62BA-2734-786D-FB492EA586BC}"/>
                </a:ext>
              </a:extLst>
            </p:cNvPr>
            <p:cNvSpPr/>
            <p:nvPr/>
          </p:nvSpPr>
          <p:spPr>
            <a:xfrm>
              <a:off x="721945" y="564059"/>
              <a:ext cx="972819" cy="1159510"/>
            </a:xfrm>
            <a:custGeom>
              <a:avLst/>
              <a:gdLst/>
              <a:ahLst/>
              <a:cxnLst/>
              <a:rect l="l" t="t" r="r" b="b"/>
              <a:pathLst>
                <a:path w="972819" h="1159510">
                  <a:moveTo>
                    <a:pt x="972261" y="0"/>
                  </a:moveTo>
                  <a:lnTo>
                    <a:pt x="115925" y="0"/>
                  </a:lnTo>
                  <a:lnTo>
                    <a:pt x="70798" y="9110"/>
                  </a:lnTo>
                  <a:lnTo>
                    <a:pt x="33950" y="33955"/>
                  </a:lnTo>
                  <a:lnTo>
                    <a:pt x="9108" y="70803"/>
                  </a:lnTo>
                  <a:lnTo>
                    <a:pt x="0" y="115925"/>
                  </a:lnTo>
                  <a:lnTo>
                    <a:pt x="0" y="1043381"/>
                  </a:lnTo>
                  <a:lnTo>
                    <a:pt x="9108" y="1088508"/>
                  </a:lnTo>
                  <a:lnTo>
                    <a:pt x="33950" y="1125356"/>
                  </a:lnTo>
                  <a:lnTo>
                    <a:pt x="70798" y="1150198"/>
                  </a:lnTo>
                  <a:lnTo>
                    <a:pt x="115925" y="1159306"/>
                  </a:lnTo>
                  <a:lnTo>
                    <a:pt x="972261" y="1159306"/>
                  </a:lnTo>
                  <a:lnTo>
                    <a:pt x="97226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8F2D84C1-C470-0826-BB8F-3A2F498DC1D3}"/>
                </a:ext>
              </a:extLst>
            </p:cNvPr>
            <p:cNvSpPr/>
            <p:nvPr/>
          </p:nvSpPr>
          <p:spPr>
            <a:xfrm>
              <a:off x="1694205" y="564070"/>
              <a:ext cx="2552065" cy="1159510"/>
            </a:xfrm>
            <a:custGeom>
              <a:avLst/>
              <a:gdLst/>
              <a:ahLst/>
              <a:cxnLst/>
              <a:rect l="l" t="t" r="r" b="b"/>
              <a:pathLst>
                <a:path w="2552065" h="1159510">
                  <a:moveTo>
                    <a:pt x="2552052" y="115925"/>
                  </a:moveTo>
                  <a:lnTo>
                    <a:pt x="2542933" y="70789"/>
                  </a:lnTo>
                  <a:lnTo>
                    <a:pt x="2518092" y="33947"/>
                  </a:lnTo>
                  <a:lnTo>
                    <a:pt x="2481237" y="9105"/>
                  </a:lnTo>
                  <a:lnTo>
                    <a:pt x="2436126" y="0"/>
                  </a:lnTo>
                  <a:lnTo>
                    <a:pt x="2146300" y="0"/>
                  </a:lnTo>
                  <a:lnTo>
                    <a:pt x="0" y="0"/>
                  </a:lnTo>
                  <a:lnTo>
                    <a:pt x="0" y="1159306"/>
                  </a:lnTo>
                  <a:lnTo>
                    <a:pt x="2146287" y="1159306"/>
                  </a:lnTo>
                  <a:lnTo>
                    <a:pt x="2436126" y="1159306"/>
                  </a:lnTo>
                  <a:lnTo>
                    <a:pt x="2481237" y="1150200"/>
                  </a:lnTo>
                  <a:lnTo>
                    <a:pt x="2518092" y="1125359"/>
                  </a:lnTo>
                  <a:lnTo>
                    <a:pt x="2542933" y="1088504"/>
                  </a:lnTo>
                  <a:lnTo>
                    <a:pt x="2552052" y="1043381"/>
                  </a:lnTo>
                  <a:lnTo>
                    <a:pt x="2552052" y="736930"/>
                  </a:lnTo>
                  <a:lnTo>
                    <a:pt x="2552052" y="505066"/>
                  </a:lnTo>
                  <a:lnTo>
                    <a:pt x="2552052" y="115925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D024D817-A52F-38C8-AEC1-EABC8D632ACD}"/>
                </a:ext>
              </a:extLst>
            </p:cNvPr>
            <p:cNvSpPr/>
            <p:nvPr/>
          </p:nvSpPr>
          <p:spPr>
            <a:xfrm>
              <a:off x="3840505" y="1069141"/>
              <a:ext cx="86360" cy="232410"/>
            </a:xfrm>
            <a:custGeom>
              <a:avLst/>
              <a:gdLst/>
              <a:ahLst/>
              <a:cxnLst/>
              <a:rect l="l" t="t" r="r" b="b"/>
              <a:pathLst>
                <a:path w="86360" h="232409">
                  <a:moveTo>
                    <a:pt x="1860" y="0"/>
                  </a:moveTo>
                  <a:lnTo>
                    <a:pt x="0" y="0"/>
                  </a:lnTo>
                  <a:lnTo>
                    <a:pt x="0" y="231863"/>
                  </a:lnTo>
                  <a:lnTo>
                    <a:pt x="1860" y="231863"/>
                  </a:lnTo>
                  <a:lnTo>
                    <a:pt x="86086" y="11592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FC441181-3795-B604-0D98-325F54C4A52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9558" y="1069141"/>
              <a:ext cx="171805" cy="231863"/>
            </a:xfrm>
            <a:prstGeom prst="rect">
              <a:avLst/>
            </a:prstGeom>
          </p:spPr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DD48341C-6450-45A7-6FD2-33E7108D6473}"/>
                </a:ext>
              </a:extLst>
            </p:cNvPr>
            <p:cNvSpPr/>
            <p:nvPr/>
          </p:nvSpPr>
          <p:spPr>
            <a:xfrm>
              <a:off x="4143185" y="1069140"/>
              <a:ext cx="103505" cy="232410"/>
            </a:xfrm>
            <a:custGeom>
              <a:avLst/>
              <a:gdLst/>
              <a:ahLst/>
              <a:cxnLst/>
              <a:rect l="l" t="t" r="r" b="b"/>
              <a:pathLst>
                <a:path w="103504" h="232409">
                  <a:moveTo>
                    <a:pt x="103071" y="0"/>
                  </a:moveTo>
                  <a:lnTo>
                    <a:pt x="0" y="0"/>
                  </a:lnTo>
                  <a:lnTo>
                    <a:pt x="84239" y="115938"/>
                  </a:lnTo>
                  <a:lnTo>
                    <a:pt x="0" y="231863"/>
                  </a:lnTo>
                  <a:lnTo>
                    <a:pt x="103071" y="231863"/>
                  </a:lnTo>
                  <a:lnTo>
                    <a:pt x="103071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D96680A-3E57-8B0A-8047-6E0267B10D19}"/>
                </a:ext>
              </a:extLst>
            </p:cNvPr>
            <p:cNvSpPr/>
            <p:nvPr/>
          </p:nvSpPr>
          <p:spPr>
            <a:xfrm>
              <a:off x="3840505" y="1491513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10">
                  <a:moveTo>
                    <a:pt x="405752" y="0"/>
                  </a:moveTo>
                  <a:lnTo>
                    <a:pt x="0" y="0"/>
                  </a:lnTo>
                  <a:lnTo>
                    <a:pt x="0" y="231851"/>
                  </a:lnTo>
                  <a:lnTo>
                    <a:pt x="289813" y="231851"/>
                  </a:lnTo>
                  <a:lnTo>
                    <a:pt x="334943" y="222742"/>
                  </a:lnTo>
                  <a:lnTo>
                    <a:pt x="371795" y="197902"/>
                  </a:lnTo>
                  <a:lnTo>
                    <a:pt x="396641" y="161058"/>
                  </a:lnTo>
                  <a:lnTo>
                    <a:pt x="405752" y="115938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7932FE0-424D-34F7-113E-DB30682AD054}"/>
                </a:ext>
              </a:extLst>
            </p:cNvPr>
            <p:cNvSpPr/>
            <p:nvPr/>
          </p:nvSpPr>
          <p:spPr>
            <a:xfrm>
              <a:off x="3840505" y="1578457"/>
              <a:ext cx="405765" cy="58419"/>
            </a:xfrm>
            <a:custGeom>
              <a:avLst/>
              <a:gdLst/>
              <a:ahLst/>
              <a:cxnLst/>
              <a:rect l="l" t="t" r="r" b="b"/>
              <a:pathLst>
                <a:path w="405764" h="58419">
                  <a:moveTo>
                    <a:pt x="44792" y="0"/>
                  </a:moveTo>
                  <a:lnTo>
                    <a:pt x="0" y="0"/>
                  </a:lnTo>
                  <a:lnTo>
                    <a:pt x="0" y="57975"/>
                  </a:lnTo>
                  <a:lnTo>
                    <a:pt x="44792" y="57975"/>
                  </a:lnTo>
                  <a:lnTo>
                    <a:pt x="44792" y="0"/>
                  </a:lnTo>
                  <a:close/>
                </a:path>
                <a:path w="405764" h="58419">
                  <a:moveTo>
                    <a:pt x="297738" y="0"/>
                  </a:moveTo>
                  <a:lnTo>
                    <a:pt x="108026" y="0"/>
                  </a:lnTo>
                  <a:lnTo>
                    <a:pt x="108026" y="57975"/>
                  </a:lnTo>
                  <a:lnTo>
                    <a:pt x="297738" y="57975"/>
                  </a:lnTo>
                  <a:lnTo>
                    <a:pt x="297738" y="0"/>
                  </a:lnTo>
                  <a:close/>
                </a:path>
                <a:path w="405764" h="58419">
                  <a:moveTo>
                    <a:pt x="405752" y="0"/>
                  </a:moveTo>
                  <a:lnTo>
                    <a:pt x="360959" y="0"/>
                  </a:lnTo>
                  <a:lnTo>
                    <a:pt x="360959" y="57975"/>
                  </a:lnTo>
                  <a:lnTo>
                    <a:pt x="399897" y="57975"/>
                  </a:lnTo>
                  <a:lnTo>
                    <a:pt x="405752" y="28994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E6175AE-0A7A-01EA-EC93-8E41F852B74E}"/>
                </a:ext>
              </a:extLst>
            </p:cNvPr>
            <p:cNvSpPr/>
            <p:nvPr/>
          </p:nvSpPr>
          <p:spPr>
            <a:xfrm>
              <a:off x="3840505" y="1297406"/>
              <a:ext cx="405765" cy="232410"/>
            </a:xfrm>
            <a:custGeom>
              <a:avLst/>
              <a:gdLst/>
              <a:ahLst/>
              <a:cxnLst/>
              <a:rect l="l" t="t" r="r" b="b"/>
              <a:pathLst>
                <a:path w="405764" h="232409">
                  <a:moveTo>
                    <a:pt x="0" y="231863"/>
                  </a:moveTo>
                  <a:lnTo>
                    <a:pt x="0" y="0"/>
                  </a:lnTo>
                  <a:lnTo>
                    <a:pt x="405752" y="0"/>
                  </a:lnTo>
                  <a:lnTo>
                    <a:pt x="405752" y="231863"/>
                  </a:lnTo>
                  <a:lnTo>
                    <a:pt x="0" y="231863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8D0ECAE1-CFA7-6326-009F-29C8C14680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505" y="1348314"/>
              <a:ext cx="405752" cy="162308"/>
            </a:xfrm>
            <a:prstGeom prst="rect">
              <a:avLst/>
            </a:prstGeom>
          </p:spPr>
        </p:pic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6C030551-8B04-6356-AD8E-5119764FBBF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0505" y="563880"/>
              <a:ext cx="405752" cy="232410"/>
            </a:xfrm>
            <a:prstGeom prst="rect">
              <a:avLst/>
            </a:prstGeom>
          </p:spPr>
        </p:pic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F981576A-8129-3E62-369F-4C2CF95DF277}"/>
                </a:ext>
              </a:extLst>
            </p:cNvPr>
            <p:cNvSpPr/>
            <p:nvPr/>
          </p:nvSpPr>
          <p:spPr>
            <a:xfrm>
              <a:off x="3840505" y="795921"/>
              <a:ext cx="405765" cy="278765"/>
            </a:xfrm>
            <a:custGeom>
              <a:avLst/>
              <a:gdLst/>
              <a:ahLst/>
              <a:cxnLst/>
              <a:rect l="l" t="t" r="r" b="b"/>
              <a:pathLst>
                <a:path w="405764" h="278765">
                  <a:moveTo>
                    <a:pt x="405752" y="0"/>
                  </a:moveTo>
                  <a:lnTo>
                    <a:pt x="405752" y="278231"/>
                  </a:lnTo>
                  <a:lnTo>
                    <a:pt x="0" y="278231"/>
                  </a:lnTo>
                  <a:lnTo>
                    <a:pt x="0" y="0"/>
                  </a:lnTo>
                  <a:lnTo>
                    <a:pt x="405752" y="0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782A4BBB-EEC1-09D0-0DEE-7D11196BF98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0505" y="807515"/>
              <a:ext cx="405752" cy="255049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34541851-880A-8A1E-F5B7-7E625E1A27B6}"/>
                </a:ext>
              </a:extLst>
            </p:cNvPr>
            <p:cNvSpPr/>
            <p:nvPr/>
          </p:nvSpPr>
          <p:spPr>
            <a:xfrm>
              <a:off x="895050" y="888820"/>
              <a:ext cx="626110" cy="509905"/>
            </a:xfrm>
            <a:custGeom>
              <a:avLst/>
              <a:gdLst/>
              <a:ahLst/>
              <a:cxnLst/>
              <a:rect l="l" t="t" r="r" b="b"/>
              <a:pathLst>
                <a:path w="626110" h="509905">
                  <a:moveTo>
                    <a:pt x="157391" y="306400"/>
                  </a:moveTo>
                  <a:lnTo>
                    <a:pt x="63792" y="306400"/>
                  </a:lnTo>
                  <a:lnTo>
                    <a:pt x="78663" y="354215"/>
                  </a:lnTo>
                  <a:lnTo>
                    <a:pt x="102173" y="397482"/>
                  </a:lnTo>
                  <a:lnTo>
                    <a:pt x="133298" y="435179"/>
                  </a:lnTo>
                  <a:lnTo>
                    <a:pt x="171015" y="466280"/>
                  </a:lnTo>
                  <a:lnTo>
                    <a:pt x="214301" y="489763"/>
                  </a:lnTo>
                  <a:lnTo>
                    <a:pt x="262132" y="504603"/>
                  </a:lnTo>
                  <a:lnTo>
                    <a:pt x="313486" y="509778"/>
                  </a:lnTo>
                  <a:lnTo>
                    <a:pt x="364826" y="504603"/>
                  </a:lnTo>
                  <a:lnTo>
                    <a:pt x="412648" y="489763"/>
                  </a:lnTo>
                  <a:lnTo>
                    <a:pt x="455927" y="466280"/>
                  </a:lnTo>
                  <a:lnTo>
                    <a:pt x="493640" y="435179"/>
                  </a:lnTo>
                  <a:lnTo>
                    <a:pt x="506716" y="419341"/>
                  </a:lnTo>
                  <a:lnTo>
                    <a:pt x="313486" y="419341"/>
                  </a:lnTo>
                  <a:lnTo>
                    <a:pt x="261416" y="410915"/>
                  </a:lnTo>
                  <a:lnTo>
                    <a:pt x="216241" y="387459"/>
                  </a:lnTo>
                  <a:lnTo>
                    <a:pt x="180664" y="351709"/>
                  </a:lnTo>
                  <a:lnTo>
                    <a:pt x="157391" y="306400"/>
                  </a:lnTo>
                  <a:close/>
                </a:path>
                <a:path w="626110" h="509905">
                  <a:moveTo>
                    <a:pt x="563143" y="306400"/>
                  </a:moveTo>
                  <a:lnTo>
                    <a:pt x="469620" y="306400"/>
                  </a:lnTo>
                  <a:lnTo>
                    <a:pt x="446331" y="351709"/>
                  </a:lnTo>
                  <a:lnTo>
                    <a:pt x="410737" y="387459"/>
                  </a:lnTo>
                  <a:lnTo>
                    <a:pt x="365550" y="410915"/>
                  </a:lnTo>
                  <a:lnTo>
                    <a:pt x="313486" y="419341"/>
                  </a:lnTo>
                  <a:lnTo>
                    <a:pt x="506716" y="419341"/>
                  </a:lnTo>
                  <a:lnTo>
                    <a:pt x="524763" y="397482"/>
                  </a:lnTo>
                  <a:lnTo>
                    <a:pt x="548272" y="354215"/>
                  </a:lnTo>
                  <a:lnTo>
                    <a:pt x="563143" y="306400"/>
                  </a:lnTo>
                  <a:close/>
                </a:path>
                <a:path w="626110" h="509905">
                  <a:moveTo>
                    <a:pt x="626033" y="203542"/>
                  </a:moveTo>
                  <a:lnTo>
                    <a:pt x="0" y="203542"/>
                  </a:lnTo>
                  <a:lnTo>
                    <a:pt x="0" y="306400"/>
                  </a:lnTo>
                  <a:lnTo>
                    <a:pt x="626033" y="306400"/>
                  </a:lnTo>
                  <a:lnTo>
                    <a:pt x="626033" y="203542"/>
                  </a:lnTo>
                  <a:close/>
                </a:path>
                <a:path w="626110" h="509905">
                  <a:moveTo>
                    <a:pt x="313486" y="0"/>
                  </a:moveTo>
                  <a:lnTo>
                    <a:pt x="262106" y="5180"/>
                  </a:lnTo>
                  <a:lnTo>
                    <a:pt x="214252" y="20036"/>
                  </a:lnTo>
                  <a:lnTo>
                    <a:pt x="170949" y="43542"/>
                  </a:lnTo>
                  <a:lnTo>
                    <a:pt x="133223" y="74672"/>
                  </a:lnTo>
                  <a:lnTo>
                    <a:pt x="102098" y="112399"/>
                  </a:lnTo>
                  <a:lnTo>
                    <a:pt x="78599" y="155698"/>
                  </a:lnTo>
                  <a:lnTo>
                    <a:pt x="63753" y="203542"/>
                  </a:lnTo>
                  <a:lnTo>
                    <a:pt x="157327" y="203542"/>
                  </a:lnTo>
                  <a:lnTo>
                    <a:pt x="180573" y="158177"/>
                  </a:lnTo>
                  <a:lnTo>
                    <a:pt x="216157" y="122378"/>
                  </a:lnTo>
                  <a:lnTo>
                    <a:pt x="261365" y="98888"/>
                  </a:lnTo>
                  <a:lnTo>
                    <a:pt x="313486" y="90449"/>
                  </a:lnTo>
                  <a:lnTo>
                    <a:pt x="506730" y="90449"/>
                  </a:lnTo>
                  <a:lnTo>
                    <a:pt x="493715" y="74672"/>
                  </a:lnTo>
                  <a:lnTo>
                    <a:pt x="455992" y="43542"/>
                  </a:lnTo>
                  <a:lnTo>
                    <a:pt x="412696" y="20036"/>
                  </a:lnTo>
                  <a:lnTo>
                    <a:pt x="364852" y="5180"/>
                  </a:lnTo>
                  <a:lnTo>
                    <a:pt x="313486" y="0"/>
                  </a:lnTo>
                  <a:close/>
                </a:path>
                <a:path w="626110" h="509905">
                  <a:moveTo>
                    <a:pt x="506730" y="90449"/>
                  </a:moveTo>
                  <a:lnTo>
                    <a:pt x="313486" y="90449"/>
                  </a:lnTo>
                  <a:lnTo>
                    <a:pt x="365599" y="98888"/>
                  </a:lnTo>
                  <a:lnTo>
                    <a:pt x="410816" y="122378"/>
                  </a:lnTo>
                  <a:lnTo>
                    <a:pt x="446417" y="158177"/>
                  </a:lnTo>
                  <a:lnTo>
                    <a:pt x="469684" y="203542"/>
                  </a:lnTo>
                  <a:lnTo>
                    <a:pt x="563181" y="203542"/>
                  </a:lnTo>
                  <a:lnTo>
                    <a:pt x="548335" y="155698"/>
                  </a:lnTo>
                  <a:lnTo>
                    <a:pt x="524838" y="112399"/>
                  </a:lnTo>
                  <a:lnTo>
                    <a:pt x="506730" y="90449"/>
                  </a:lnTo>
                  <a:close/>
                </a:path>
              </a:pathLst>
            </a:custGeom>
            <a:solidFill>
              <a:srgbClr val="0019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0026A583-8B19-F527-C49E-7781EB40E7E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4573" y="776843"/>
              <a:ext cx="265894" cy="200629"/>
            </a:xfrm>
            <a:prstGeom prst="rect">
              <a:avLst/>
            </a:prstGeom>
          </p:spPr>
        </p:pic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1E117300-58CC-1227-16BB-E9A20603B7A7}"/>
                </a:ext>
              </a:extLst>
            </p:cNvPr>
            <p:cNvSpPr/>
            <p:nvPr/>
          </p:nvSpPr>
          <p:spPr>
            <a:xfrm>
              <a:off x="1834565" y="780681"/>
              <a:ext cx="1053465" cy="727075"/>
            </a:xfrm>
            <a:custGeom>
              <a:avLst/>
              <a:gdLst/>
              <a:ahLst/>
              <a:cxnLst/>
              <a:rect l="l" t="t" r="r" b="b"/>
              <a:pathLst>
                <a:path w="1053464" h="727075">
                  <a:moveTo>
                    <a:pt x="140144" y="530021"/>
                  </a:moveTo>
                  <a:lnTo>
                    <a:pt x="18249" y="530021"/>
                  </a:lnTo>
                  <a:lnTo>
                    <a:pt x="18249" y="561771"/>
                  </a:lnTo>
                  <a:lnTo>
                    <a:pt x="18249" y="606221"/>
                  </a:lnTo>
                  <a:lnTo>
                    <a:pt x="18249" y="637971"/>
                  </a:lnTo>
                  <a:lnTo>
                    <a:pt x="18249" y="726871"/>
                  </a:lnTo>
                  <a:lnTo>
                    <a:pt x="54762" y="726871"/>
                  </a:lnTo>
                  <a:lnTo>
                    <a:pt x="54762" y="637971"/>
                  </a:lnTo>
                  <a:lnTo>
                    <a:pt x="119837" y="637971"/>
                  </a:lnTo>
                  <a:lnTo>
                    <a:pt x="119837" y="606221"/>
                  </a:lnTo>
                  <a:lnTo>
                    <a:pt x="54762" y="606221"/>
                  </a:lnTo>
                  <a:lnTo>
                    <a:pt x="54762" y="561771"/>
                  </a:lnTo>
                  <a:lnTo>
                    <a:pt x="140144" y="561771"/>
                  </a:lnTo>
                  <a:lnTo>
                    <a:pt x="140144" y="530021"/>
                  </a:lnTo>
                  <a:close/>
                </a:path>
                <a:path w="1053464" h="727075">
                  <a:moveTo>
                    <a:pt x="156629" y="264972"/>
                  </a:moveTo>
                  <a:lnTo>
                    <a:pt x="0" y="264972"/>
                  </a:lnTo>
                  <a:lnTo>
                    <a:pt x="0" y="297992"/>
                  </a:lnTo>
                  <a:lnTo>
                    <a:pt x="60058" y="297992"/>
                  </a:lnTo>
                  <a:lnTo>
                    <a:pt x="60058" y="461822"/>
                  </a:lnTo>
                  <a:lnTo>
                    <a:pt x="96570" y="461822"/>
                  </a:lnTo>
                  <a:lnTo>
                    <a:pt x="96570" y="297992"/>
                  </a:lnTo>
                  <a:lnTo>
                    <a:pt x="156629" y="297992"/>
                  </a:lnTo>
                  <a:lnTo>
                    <a:pt x="156629" y="264972"/>
                  </a:lnTo>
                  <a:close/>
                </a:path>
                <a:path w="1053464" h="727075">
                  <a:moveTo>
                    <a:pt x="348030" y="461391"/>
                  </a:moveTo>
                  <a:lnTo>
                    <a:pt x="288404" y="376885"/>
                  </a:lnTo>
                  <a:lnTo>
                    <a:pt x="283845" y="370420"/>
                  </a:lnTo>
                  <a:lnTo>
                    <a:pt x="299389" y="362267"/>
                  </a:lnTo>
                  <a:lnTo>
                    <a:pt x="310311" y="350697"/>
                  </a:lnTo>
                  <a:lnTo>
                    <a:pt x="312978" y="344805"/>
                  </a:lnTo>
                  <a:lnTo>
                    <a:pt x="316763" y="336473"/>
                  </a:lnTo>
                  <a:lnTo>
                    <a:pt x="318884" y="320370"/>
                  </a:lnTo>
                  <a:lnTo>
                    <a:pt x="315010" y="298551"/>
                  </a:lnTo>
                  <a:lnTo>
                    <a:pt x="313194" y="295922"/>
                  </a:lnTo>
                  <a:lnTo>
                    <a:pt x="302882" y="280987"/>
                  </a:lnTo>
                  <a:lnTo>
                    <a:pt x="282371" y="269633"/>
                  </a:lnTo>
                  <a:lnTo>
                    <a:pt x="282371" y="320065"/>
                  </a:lnTo>
                  <a:lnTo>
                    <a:pt x="280390" y="330517"/>
                  </a:lnTo>
                  <a:lnTo>
                    <a:pt x="274421" y="338289"/>
                  </a:lnTo>
                  <a:lnTo>
                    <a:pt x="264490" y="343141"/>
                  </a:lnTo>
                  <a:lnTo>
                    <a:pt x="250571" y="344805"/>
                  </a:lnTo>
                  <a:lnTo>
                    <a:pt x="230263" y="344805"/>
                  </a:lnTo>
                  <a:lnTo>
                    <a:pt x="230263" y="295922"/>
                  </a:lnTo>
                  <a:lnTo>
                    <a:pt x="246456" y="295922"/>
                  </a:lnTo>
                  <a:lnTo>
                    <a:pt x="261391" y="297129"/>
                  </a:lnTo>
                  <a:lnTo>
                    <a:pt x="272694" y="301155"/>
                  </a:lnTo>
                  <a:lnTo>
                    <a:pt x="279869" y="308597"/>
                  </a:lnTo>
                  <a:lnTo>
                    <a:pt x="282371" y="320065"/>
                  </a:lnTo>
                  <a:lnTo>
                    <a:pt x="282371" y="269633"/>
                  </a:lnTo>
                  <a:lnTo>
                    <a:pt x="281749" y="269278"/>
                  </a:lnTo>
                  <a:lnTo>
                    <a:pt x="250875" y="265010"/>
                  </a:lnTo>
                  <a:lnTo>
                    <a:pt x="193751" y="265010"/>
                  </a:lnTo>
                  <a:lnTo>
                    <a:pt x="193751" y="461391"/>
                  </a:lnTo>
                  <a:lnTo>
                    <a:pt x="230263" y="461391"/>
                  </a:lnTo>
                  <a:lnTo>
                    <a:pt x="230263" y="376885"/>
                  </a:lnTo>
                  <a:lnTo>
                    <a:pt x="245275" y="376885"/>
                  </a:lnTo>
                  <a:lnTo>
                    <a:pt x="304749" y="461391"/>
                  </a:lnTo>
                  <a:lnTo>
                    <a:pt x="348030" y="461391"/>
                  </a:lnTo>
                  <a:close/>
                </a:path>
                <a:path w="1053464" h="727075">
                  <a:moveTo>
                    <a:pt x="417537" y="162560"/>
                  </a:moveTo>
                  <a:lnTo>
                    <a:pt x="330682" y="162560"/>
                  </a:lnTo>
                  <a:lnTo>
                    <a:pt x="330682" y="0"/>
                  </a:lnTo>
                  <a:lnTo>
                    <a:pt x="294170" y="0"/>
                  </a:lnTo>
                  <a:lnTo>
                    <a:pt x="294170" y="162560"/>
                  </a:lnTo>
                  <a:lnTo>
                    <a:pt x="294170" y="196850"/>
                  </a:lnTo>
                  <a:lnTo>
                    <a:pt x="417537" y="196850"/>
                  </a:lnTo>
                  <a:lnTo>
                    <a:pt x="417537" y="162560"/>
                  </a:lnTo>
                  <a:close/>
                </a:path>
                <a:path w="1053464" h="727075">
                  <a:moveTo>
                    <a:pt x="548563" y="461403"/>
                  </a:moveTo>
                  <a:lnTo>
                    <a:pt x="531456" y="418998"/>
                  </a:lnTo>
                  <a:lnTo>
                    <a:pt x="518401" y="386613"/>
                  </a:lnTo>
                  <a:lnTo>
                    <a:pt x="487883" y="310946"/>
                  </a:lnTo>
                  <a:lnTo>
                    <a:pt x="480847" y="293497"/>
                  </a:lnTo>
                  <a:lnTo>
                    <a:pt x="480847" y="386613"/>
                  </a:lnTo>
                  <a:lnTo>
                    <a:pt x="425196" y="386613"/>
                  </a:lnTo>
                  <a:lnTo>
                    <a:pt x="452577" y="310946"/>
                  </a:lnTo>
                  <a:lnTo>
                    <a:pt x="480847" y="386613"/>
                  </a:lnTo>
                  <a:lnTo>
                    <a:pt x="480847" y="293497"/>
                  </a:lnTo>
                  <a:lnTo>
                    <a:pt x="469366" y="265010"/>
                  </a:lnTo>
                  <a:lnTo>
                    <a:pt x="435508" y="265010"/>
                  </a:lnTo>
                  <a:lnTo>
                    <a:pt x="358952" y="461403"/>
                  </a:lnTo>
                  <a:lnTo>
                    <a:pt x="398119" y="461403"/>
                  </a:lnTo>
                  <a:lnTo>
                    <a:pt x="413423" y="418998"/>
                  </a:lnTo>
                  <a:lnTo>
                    <a:pt x="492620" y="418998"/>
                  </a:lnTo>
                  <a:lnTo>
                    <a:pt x="508533" y="461403"/>
                  </a:lnTo>
                  <a:lnTo>
                    <a:pt x="548563" y="461403"/>
                  </a:lnTo>
                  <a:close/>
                </a:path>
                <a:path w="1053464" h="727075">
                  <a:moveTo>
                    <a:pt x="724954" y="265010"/>
                  </a:moveTo>
                  <a:lnTo>
                    <a:pt x="685507" y="265010"/>
                  </a:lnTo>
                  <a:lnTo>
                    <a:pt x="634860" y="411035"/>
                  </a:lnTo>
                  <a:lnTo>
                    <a:pt x="583031" y="265010"/>
                  </a:lnTo>
                  <a:lnTo>
                    <a:pt x="543001" y="265010"/>
                  </a:lnTo>
                  <a:lnTo>
                    <a:pt x="616902" y="461391"/>
                  </a:lnTo>
                  <a:lnTo>
                    <a:pt x="652830" y="461391"/>
                  </a:lnTo>
                  <a:lnTo>
                    <a:pt x="724954" y="265010"/>
                  </a:lnTo>
                  <a:close/>
                </a:path>
                <a:path w="1053464" h="727075">
                  <a:moveTo>
                    <a:pt x="888682" y="428840"/>
                  </a:moveTo>
                  <a:lnTo>
                    <a:pt x="795921" y="428840"/>
                  </a:lnTo>
                  <a:lnTo>
                    <a:pt x="795921" y="372960"/>
                  </a:lnTo>
                  <a:lnTo>
                    <a:pt x="863942" y="372960"/>
                  </a:lnTo>
                  <a:lnTo>
                    <a:pt x="863942" y="339940"/>
                  </a:lnTo>
                  <a:lnTo>
                    <a:pt x="795921" y="339940"/>
                  </a:lnTo>
                  <a:lnTo>
                    <a:pt x="795921" y="296760"/>
                  </a:lnTo>
                  <a:lnTo>
                    <a:pt x="883373" y="296760"/>
                  </a:lnTo>
                  <a:lnTo>
                    <a:pt x="883373" y="265010"/>
                  </a:lnTo>
                  <a:lnTo>
                    <a:pt x="759421" y="265010"/>
                  </a:lnTo>
                  <a:lnTo>
                    <a:pt x="759421" y="296760"/>
                  </a:lnTo>
                  <a:lnTo>
                    <a:pt x="759421" y="339940"/>
                  </a:lnTo>
                  <a:lnTo>
                    <a:pt x="759421" y="372960"/>
                  </a:lnTo>
                  <a:lnTo>
                    <a:pt x="759421" y="428840"/>
                  </a:lnTo>
                  <a:lnTo>
                    <a:pt x="759421" y="461860"/>
                  </a:lnTo>
                  <a:lnTo>
                    <a:pt x="888682" y="461860"/>
                  </a:lnTo>
                  <a:lnTo>
                    <a:pt x="888682" y="428840"/>
                  </a:lnTo>
                  <a:close/>
                </a:path>
                <a:path w="1053464" h="727075">
                  <a:moveTo>
                    <a:pt x="1052995" y="427570"/>
                  </a:moveTo>
                  <a:lnTo>
                    <a:pt x="966127" y="427570"/>
                  </a:lnTo>
                  <a:lnTo>
                    <a:pt x="966127" y="265010"/>
                  </a:lnTo>
                  <a:lnTo>
                    <a:pt x="929627" y="265010"/>
                  </a:lnTo>
                  <a:lnTo>
                    <a:pt x="929627" y="427570"/>
                  </a:lnTo>
                  <a:lnTo>
                    <a:pt x="929627" y="461860"/>
                  </a:lnTo>
                  <a:lnTo>
                    <a:pt x="1052995" y="461860"/>
                  </a:lnTo>
                  <a:lnTo>
                    <a:pt x="1052995" y="42757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1CA88E47-372E-5F10-9F88-8F0B23A0D2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4466" y="1306879"/>
              <a:ext cx="208749" cy="203733"/>
            </a:xfrm>
            <a:prstGeom prst="rect">
              <a:avLst/>
            </a:prstGeom>
          </p:spPr>
        </p:pic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F1C66089-CFDE-A7F1-F9B5-D2B0C5FC109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48005" y="1310701"/>
              <a:ext cx="154266" cy="196380"/>
            </a:xfrm>
            <a:prstGeom prst="rect">
              <a:avLst/>
            </a:prstGeom>
          </p:spPr>
        </p:pic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7DA1E86C-8072-8CEC-25A0-8DA01D41B375}"/>
                </a:ext>
              </a:extLst>
            </p:cNvPr>
            <p:cNvSpPr/>
            <p:nvPr/>
          </p:nvSpPr>
          <p:spPr>
            <a:xfrm>
              <a:off x="2524493" y="1310703"/>
              <a:ext cx="541020" cy="196850"/>
            </a:xfrm>
            <a:custGeom>
              <a:avLst/>
              <a:gdLst/>
              <a:ahLst/>
              <a:cxnLst/>
              <a:rect l="l" t="t" r="r" b="b"/>
              <a:pathLst>
                <a:path w="541019" h="196850">
                  <a:moveTo>
                    <a:pt x="123367" y="162560"/>
                  </a:moveTo>
                  <a:lnTo>
                    <a:pt x="36512" y="162560"/>
                  </a:lnTo>
                  <a:lnTo>
                    <a:pt x="36512" y="0"/>
                  </a:lnTo>
                  <a:lnTo>
                    <a:pt x="0" y="0"/>
                  </a:lnTo>
                  <a:lnTo>
                    <a:pt x="0" y="162560"/>
                  </a:lnTo>
                  <a:lnTo>
                    <a:pt x="0" y="196850"/>
                  </a:lnTo>
                  <a:lnTo>
                    <a:pt x="123367" y="196850"/>
                  </a:lnTo>
                  <a:lnTo>
                    <a:pt x="123367" y="162560"/>
                  </a:lnTo>
                  <a:close/>
                </a:path>
                <a:path w="541019" h="196850">
                  <a:moveTo>
                    <a:pt x="196989" y="0"/>
                  </a:moveTo>
                  <a:lnTo>
                    <a:pt x="160489" y="0"/>
                  </a:lnTo>
                  <a:lnTo>
                    <a:pt x="160489" y="196380"/>
                  </a:lnTo>
                  <a:lnTo>
                    <a:pt x="196989" y="196380"/>
                  </a:lnTo>
                  <a:lnTo>
                    <a:pt x="196989" y="0"/>
                  </a:lnTo>
                  <a:close/>
                </a:path>
                <a:path w="541019" h="196850">
                  <a:moveTo>
                    <a:pt x="374243" y="0"/>
                  </a:moveTo>
                  <a:lnTo>
                    <a:pt x="252349" y="0"/>
                  </a:lnTo>
                  <a:lnTo>
                    <a:pt x="252349" y="31750"/>
                  </a:lnTo>
                  <a:lnTo>
                    <a:pt x="252349" y="76200"/>
                  </a:lnTo>
                  <a:lnTo>
                    <a:pt x="252349" y="107950"/>
                  </a:lnTo>
                  <a:lnTo>
                    <a:pt x="252349" y="196850"/>
                  </a:lnTo>
                  <a:lnTo>
                    <a:pt x="288861" y="196850"/>
                  </a:lnTo>
                  <a:lnTo>
                    <a:pt x="288861" y="107950"/>
                  </a:lnTo>
                  <a:lnTo>
                    <a:pt x="353936" y="107950"/>
                  </a:lnTo>
                  <a:lnTo>
                    <a:pt x="353936" y="76200"/>
                  </a:lnTo>
                  <a:lnTo>
                    <a:pt x="288861" y="76200"/>
                  </a:lnTo>
                  <a:lnTo>
                    <a:pt x="288861" y="31750"/>
                  </a:lnTo>
                  <a:lnTo>
                    <a:pt x="374243" y="31750"/>
                  </a:lnTo>
                  <a:lnTo>
                    <a:pt x="374243" y="0"/>
                  </a:lnTo>
                  <a:close/>
                </a:path>
                <a:path w="541019" h="196850">
                  <a:moveTo>
                    <a:pt x="540613" y="163830"/>
                  </a:moveTo>
                  <a:lnTo>
                    <a:pt x="447865" y="163830"/>
                  </a:lnTo>
                  <a:lnTo>
                    <a:pt x="447865" y="107950"/>
                  </a:lnTo>
                  <a:lnTo>
                    <a:pt x="515886" y="107950"/>
                  </a:lnTo>
                  <a:lnTo>
                    <a:pt x="515886" y="74930"/>
                  </a:lnTo>
                  <a:lnTo>
                    <a:pt x="447865" y="74930"/>
                  </a:lnTo>
                  <a:lnTo>
                    <a:pt x="447865" y="31750"/>
                  </a:lnTo>
                  <a:lnTo>
                    <a:pt x="535317" y="31750"/>
                  </a:lnTo>
                  <a:lnTo>
                    <a:pt x="535317" y="0"/>
                  </a:lnTo>
                  <a:lnTo>
                    <a:pt x="411365" y="0"/>
                  </a:lnTo>
                  <a:lnTo>
                    <a:pt x="411365" y="31750"/>
                  </a:lnTo>
                  <a:lnTo>
                    <a:pt x="411365" y="74930"/>
                  </a:lnTo>
                  <a:lnTo>
                    <a:pt x="411365" y="107950"/>
                  </a:lnTo>
                  <a:lnTo>
                    <a:pt x="411365" y="163830"/>
                  </a:lnTo>
                  <a:lnTo>
                    <a:pt x="411365" y="196850"/>
                  </a:lnTo>
                  <a:lnTo>
                    <a:pt x="540613" y="196850"/>
                  </a:lnTo>
                  <a:lnTo>
                    <a:pt x="540613" y="16383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8A8537-3A42-1600-5F96-8B96B3E8F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2" t="628" r="15855" b="1228"/>
          <a:stretch/>
        </p:blipFill>
        <p:spPr>
          <a:xfrm>
            <a:off x="8305799" y="2286000"/>
            <a:ext cx="3144841" cy="45916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Active Travel Coffee Morning </a:t>
            </a:r>
          </a:p>
        </p:txBody>
      </p:sp>
    </p:spTree>
    <p:extLst>
      <p:ext uri="{BB962C8B-B14F-4D97-AF65-F5344CB8AC3E}">
        <p14:creationId xmlns:p14="http://schemas.microsoft.com/office/powerpoint/2010/main" val="288043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84300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Streets congested with cars are more dangerous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It’s harder to find a safe place to cross if cars are parked everywhere</a:t>
            </a:r>
          </a:p>
          <a:p>
            <a:r>
              <a:rPr lang="en-US" sz="2000" dirty="0">
                <a:latin typeface="+mj-lt"/>
              </a:rPr>
              <a:t>It’s harder to see if it’s clear to cross</a:t>
            </a:r>
          </a:p>
          <a:p>
            <a:r>
              <a:rPr lang="en-US" sz="2000" dirty="0">
                <a:latin typeface="+mj-lt"/>
              </a:rPr>
              <a:t>Drivers get frustrated and may rush or drive more aggressively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074" name="Picture 2" descr="Transport Traffic Jam Icon | Android Iconpack | Icons8">
            <a:extLst>
              <a:ext uri="{FF2B5EF4-FFF2-40B4-BE49-F238E27FC236}">
                <a16:creationId xmlns:a16="http://schemas.microsoft.com/office/drawing/2014/main" id="{4572C76A-3AC2-5FB5-42AD-8156569C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09">
            <a:off x="9681434" y="2738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artoon of a child with a backpack riding a scooter&#10;&#10;Description automatically generated">
            <a:extLst>
              <a:ext uri="{FF2B5EF4-FFF2-40B4-BE49-F238E27FC236}">
                <a16:creationId xmlns:a16="http://schemas.microsoft.com/office/drawing/2014/main" id="{3CB83A0D-7468-B0DF-D039-8C6DFD796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8814" y="3956113"/>
            <a:ext cx="1454780" cy="23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9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1440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Cars aren’t always quicker, more reliable or cleaner</a:t>
            </a:r>
          </a:p>
          <a:p>
            <a:endParaRPr lang="en-US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The levels of air pollution drivers experience while stuck in traffic jams is 140% worse than it is for pedestrians outside — and is equivalent to passively smoking a couple of cigarettes</a:t>
            </a:r>
            <a:r>
              <a:rPr lang="en-GB" sz="11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endParaRPr lang="en-GB" sz="1100" dirty="0">
              <a:solidFill>
                <a:srgbClr val="202124"/>
              </a:solidFill>
              <a:latin typeface="Google Sans"/>
            </a:endParaRPr>
          </a:p>
          <a:p>
            <a:r>
              <a:rPr lang="en-GB" sz="2000" dirty="0">
                <a:latin typeface="+mj-lt"/>
              </a:rPr>
              <a:t>Congestion means journeys can be disrupted and stressful, and not always quicker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4102" name="Picture 6" descr="In-car pollution equivalent to passively smoking | RAC Drive">
            <a:extLst>
              <a:ext uri="{FF2B5EF4-FFF2-40B4-BE49-F238E27FC236}">
                <a16:creationId xmlns:a16="http://schemas.microsoft.com/office/drawing/2014/main" id="{CBACCFD0-738C-15DF-9104-579B78A8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3962400" cy="2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9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4FE080AB-174F-A9E6-1F23-3EC73A0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Johnston100 Medium"/>
              </a:rPr>
              <a:t>What can parents do?</a:t>
            </a:r>
            <a:endParaRPr lang="en-US" dirty="0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2BAEA726-30DF-F5D4-5292-4613F2BC1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0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do children think?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601276" cy="1066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+mj-lt"/>
              </a:rPr>
              <a:t>In most schools taking part in TfL Travel for Life, more children would prefer to walk cycle scoot or wheel than take the car!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289E6A6-435A-A30C-9B37-F16971E8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9F204-BFEC-8715-AAE7-BA187BF9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265" y="1664551"/>
            <a:ext cx="1455564" cy="2839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AD380-D31F-F2E6-4A9F-EA62D8066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157" y="1675584"/>
            <a:ext cx="1256980" cy="2374294"/>
          </a:xfrm>
          <a:prstGeom prst="rect">
            <a:avLst/>
          </a:prstGeom>
        </p:spPr>
      </p:pic>
      <p:pic>
        <p:nvPicPr>
          <p:cNvPr id="7" name="Picture 6" descr="A cartoon of a child with a backpack riding a scooter&#10;&#10;Description automatically generated">
            <a:extLst>
              <a:ext uri="{FF2B5EF4-FFF2-40B4-BE49-F238E27FC236}">
                <a16:creationId xmlns:a16="http://schemas.microsoft.com/office/drawing/2014/main" id="{3E2391D9-2883-8D38-C76A-DC03F082B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362" y="2947828"/>
            <a:ext cx="1913857" cy="3112062"/>
          </a:xfrm>
          <a:prstGeom prst="rect">
            <a:avLst/>
          </a:prstGeom>
        </p:spPr>
      </p:pic>
      <p:pic>
        <p:nvPicPr>
          <p:cNvPr id="9" name="Picture 8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0F3E0BC3-39A6-38FE-4C7E-5C192C1D6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98" y="2624521"/>
            <a:ext cx="1433061" cy="3980146"/>
          </a:xfrm>
          <a:prstGeom prst="rect">
            <a:avLst/>
          </a:prstGeom>
        </p:spPr>
      </p:pic>
      <p:pic>
        <p:nvPicPr>
          <p:cNvPr id="11" name="Picture 10" descr="A person with a phone&#10;&#10;Description automatically generated with medium confidence">
            <a:extLst>
              <a:ext uri="{FF2B5EF4-FFF2-40B4-BE49-F238E27FC236}">
                <a16:creationId xmlns:a16="http://schemas.microsoft.com/office/drawing/2014/main" id="{72A03460-7672-C566-0850-800394753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40" y="2783316"/>
            <a:ext cx="1535069" cy="407468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48D0BFF-DD8B-05EF-5D39-E006934EAD5F}"/>
              </a:ext>
            </a:extLst>
          </p:cNvPr>
          <p:cNvSpPr/>
          <p:nvPr/>
        </p:nvSpPr>
        <p:spPr>
          <a:xfrm>
            <a:off x="1295400" y="4640199"/>
            <a:ext cx="3134358" cy="1419691"/>
          </a:xfrm>
          <a:prstGeom prst="wedgeEllipseCallout">
            <a:avLst>
              <a:gd name="adj1" fmla="val 92878"/>
              <a:gd name="adj2" fmla="val -54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really love scooting and cycling!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36FCA93-9E4E-E6E1-A4B6-9EA23731658E}"/>
              </a:ext>
            </a:extLst>
          </p:cNvPr>
          <p:cNvSpPr/>
          <p:nvPr/>
        </p:nvSpPr>
        <p:spPr>
          <a:xfrm>
            <a:off x="4716445" y="4904782"/>
            <a:ext cx="3402126" cy="1935163"/>
          </a:xfrm>
          <a:prstGeom prst="wedgeEllipseCallout">
            <a:avLst>
              <a:gd name="adj1" fmla="val 29092"/>
              <a:gd name="adj2" fmla="val -83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I like chatting to my friends or my parents on the walk to and from school 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C7713FE-04FC-D15D-3795-59C9D8C9BE9D}"/>
              </a:ext>
            </a:extLst>
          </p:cNvPr>
          <p:cNvSpPr/>
          <p:nvPr/>
        </p:nvSpPr>
        <p:spPr>
          <a:xfrm>
            <a:off x="4952999" y="721315"/>
            <a:ext cx="3113753" cy="1428404"/>
          </a:xfrm>
          <a:prstGeom prst="wedgeEllipseCallout">
            <a:avLst>
              <a:gd name="adj1" fmla="val 59723"/>
              <a:gd name="adj2" fmla="val 7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want to improve the air in our playground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332FEAA-9DA1-4893-5237-0C8A00F00AAB}"/>
              </a:ext>
            </a:extLst>
          </p:cNvPr>
          <p:cNvSpPr/>
          <p:nvPr/>
        </p:nvSpPr>
        <p:spPr>
          <a:xfrm>
            <a:off x="2346045" y="1681385"/>
            <a:ext cx="3113753" cy="1428404"/>
          </a:xfrm>
          <a:prstGeom prst="wedgeEllipseCallout">
            <a:avLst>
              <a:gd name="adj1" fmla="val 81962"/>
              <a:gd name="adj2" fmla="val 46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Sometimes the walk home gives me time to myself to think about </a:t>
            </a:r>
            <a:r>
              <a:rPr lang="en-GB"/>
              <a:t>my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17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A33F58-569D-0D07-3EAE-62D87617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600200"/>
            <a:ext cx="4084298" cy="47841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Walking ideas! 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3" y="3810000"/>
            <a:ext cx="6646517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Walk to school – it can be a chance to talk </a:t>
            </a:r>
            <a:r>
              <a:rPr lang="en-GB" sz="2000" b="1" dirty="0">
                <a:latin typeface="+mj-lt"/>
              </a:rPr>
              <a:t>and listen</a:t>
            </a:r>
            <a:endParaRPr lang="en-GB" sz="2000" b="1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Children can walk with another family, and build friendships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Walk just once a week – it all counts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Can your school start a Walking Bus? 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Get a pedometer and have fun tracking your steps together</a:t>
            </a:r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FEBA4-B6C4-EE24-C163-9E07CCA0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421" y="965125"/>
            <a:ext cx="3079419" cy="58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Cycling suggestions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6012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Does your Borough offer family cycle training? </a:t>
            </a:r>
          </a:p>
          <a:p>
            <a:r>
              <a:rPr lang="en-GB" sz="2000" dirty="0">
                <a:latin typeface="+mj-lt"/>
              </a:rPr>
              <a:t>Don’t forget – DR ABC! 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Use journey planning apps to plot a quiet safe route 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Practise in safer areas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Cycling is a skill for an active life into adulthood</a:t>
            </a:r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Picture 4" descr="A child riding a bicycle&#10;&#10;Description automatically generated">
            <a:extLst>
              <a:ext uri="{FF2B5EF4-FFF2-40B4-BE49-F238E27FC236}">
                <a16:creationId xmlns:a16="http://schemas.microsoft.com/office/drawing/2014/main" id="{8A39BC2B-6918-CE9D-AECB-DFA884340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00" y="1752600"/>
            <a:ext cx="47691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riding a scooter&#10;&#10;Description automatically generated">
            <a:extLst>
              <a:ext uri="{FF2B5EF4-FFF2-40B4-BE49-F238E27FC236}">
                <a16:creationId xmlns:a16="http://schemas.microsoft.com/office/drawing/2014/main" id="{A011C376-970A-4CE3-F8A6-C7B972905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35" y="1808630"/>
            <a:ext cx="3448412" cy="44223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Scooting advantages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6012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Great for little legs on longer distances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Great for balance and gross motor skills</a:t>
            </a:r>
            <a:endParaRPr lang="en-GB" sz="2000" dirty="0">
              <a:latin typeface="+mj-lt"/>
              <a:cs typeface="Calibri"/>
            </a:endParaRPr>
          </a:p>
          <a:p>
            <a:r>
              <a:rPr lang="en-GB" sz="2000" dirty="0">
                <a:latin typeface="+mj-lt"/>
              </a:rPr>
              <a:t>Fun! </a:t>
            </a:r>
          </a:p>
          <a:p>
            <a:r>
              <a:rPr lang="en-GB" sz="2000" dirty="0">
                <a:latin typeface="+mj-lt"/>
              </a:rPr>
              <a:t>Talk to the school about scooter parking options </a:t>
            </a:r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  <a:cs typeface="Calibri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Picture 2" descr="A cartoon of a child with a backpack riding a scooter&#10;&#10;Description automatically generated">
            <a:extLst>
              <a:ext uri="{FF2B5EF4-FFF2-40B4-BE49-F238E27FC236}">
                <a16:creationId xmlns:a16="http://schemas.microsoft.com/office/drawing/2014/main" id="{25308FFA-EECF-A496-27D4-9B48175F7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47" y="1086971"/>
            <a:ext cx="3454746" cy="56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Park and Stride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6012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B050"/>
                </a:solidFill>
                <a:latin typeface="+mj-lt"/>
              </a:rPr>
              <a:t>Park further away and walk the last ten minutes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Prevents pollution around your school playground</a:t>
            </a:r>
          </a:p>
          <a:p>
            <a:r>
              <a:rPr lang="en-GB" sz="2000" dirty="0">
                <a:latin typeface="+mj-lt"/>
              </a:rPr>
              <a:t>Keeps the roads safer around your school</a:t>
            </a:r>
          </a:p>
          <a:p>
            <a:r>
              <a:rPr lang="en-GB" sz="2000" dirty="0">
                <a:latin typeface="+mj-lt"/>
              </a:rPr>
              <a:t>Could even save you a bit of time and be reliable </a:t>
            </a:r>
          </a:p>
          <a:p>
            <a:r>
              <a:rPr lang="en-GB" sz="2000" dirty="0">
                <a:latin typeface="+mj-lt"/>
              </a:rPr>
              <a:t>10 minutes makes a huge difference to you and the children!</a:t>
            </a:r>
          </a:p>
          <a:p>
            <a:r>
              <a:rPr lang="en-GB" sz="2000" dirty="0">
                <a:latin typeface="+mj-lt"/>
              </a:rPr>
              <a:t>Has your school got a walking only zone? </a:t>
            </a:r>
          </a:p>
          <a:p>
            <a:r>
              <a:rPr lang="en-GB" sz="2000" dirty="0">
                <a:latin typeface="+mj-lt"/>
              </a:rPr>
              <a:t>It might be a lot easier to park a bit further away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289E6A6-435A-A30C-9B37-F16971E8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 descr="A car with a door open&#10;&#10;Description automatically generated">
            <a:extLst>
              <a:ext uri="{FF2B5EF4-FFF2-40B4-BE49-F238E27FC236}">
                <a16:creationId xmlns:a16="http://schemas.microsoft.com/office/drawing/2014/main" id="{0BC1F834-501B-817F-A4E1-42C8FBA79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7" y="3237841"/>
            <a:ext cx="2133600" cy="824502"/>
          </a:xfrm>
          <a:prstGeom prst="rect">
            <a:avLst/>
          </a:prstGeom>
        </p:spPr>
      </p:pic>
      <p:pic>
        <p:nvPicPr>
          <p:cNvPr id="10" name="Picture 9" descr="A person and child walking&#10;&#10;Description automatically generated">
            <a:extLst>
              <a:ext uri="{FF2B5EF4-FFF2-40B4-BE49-F238E27FC236}">
                <a16:creationId xmlns:a16="http://schemas.microsoft.com/office/drawing/2014/main" id="{2B87D149-2E16-EF5A-E11C-550E081FB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8757"/>
            <a:ext cx="4029467" cy="59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Catch the bus or tram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66012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B050"/>
                </a:solidFill>
                <a:latin typeface="+mj-lt"/>
              </a:rPr>
              <a:t>Learn valuable skills in preparation for independence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Free for children with a Zip </a:t>
            </a:r>
            <a:r>
              <a:rPr lang="en-GB" sz="2000" dirty="0" err="1">
                <a:latin typeface="+mj-lt"/>
              </a:rPr>
              <a:t>Oystercard</a:t>
            </a:r>
            <a:r>
              <a:rPr lang="en-GB" sz="2000" dirty="0">
                <a:latin typeface="+mj-lt"/>
              </a:rPr>
              <a:t>!</a:t>
            </a:r>
          </a:p>
          <a:p>
            <a:r>
              <a:rPr lang="en-GB" sz="2000" dirty="0">
                <a:latin typeface="+mj-lt"/>
              </a:rPr>
              <a:t>Teach them how to recognise staff who can help them</a:t>
            </a:r>
          </a:p>
          <a:p>
            <a:r>
              <a:rPr lang="en-GB" sz="2000" dirty="0">
                <a:latin typeface="+mj-lt"/>
              </a:rPr>
              <a:t>Build their experience of travelling on the bus</a:t>
            </a:r>
          </a:p>
          <a:p>
            <a:r>
              <a:rPr lang="en-GB" sz="2000" dirty="0">
                <a:latin typeface="+mj-lt"/>
              </a:rPr>
              <a:t>Get them ready for independence and </a:t>
            </a:r>
          </a:p>
          <a:p>
            <a:r>
              <a:rPr lang="en-GB" sz="2000" dirty="0">
                <a:latin typeface="+mj-lt"/>
              </a:rPr>
              <a:t>travelling to secondary school </a:t>
            </a:r>
          </a:p>
          <a:p>
            <a:r>
              <a:rPr lang="en-GB" sz="2000" dirty="0">
                <a:latin typeface="+mj-lt"/>
              </a:rPr>
              <a:t> 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289E6A6-435A-A30C-9B37-F16971E8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A red double decker bus&#10;&#10;Description automatically generated">
            <a:extLst>
              <a:ext uri="{FF2B5EF4-FFF2-40B4-BE49-F238E27FC236}">
                <a16:creationId xmlns:a16="http://schemas.microsoft.com/office/drawing/2014/main" id="{23137A43-45F4-1E2A-2CC7-2F7B1A86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r="-5505"/>
          <a:stretch/>
        </p:blipFill>
        <p:spPr>
          <a:xfrm flipH="1">
            <a:off x="6401228" y="4169066"/>
            <a:ext cx="5790772" cy="2612734"/>
          </a:xfrm>
          <a:prstGeom prst="rect">
            <a:avLst/>
          </a:prstGeom>
        </p:spPr>
      </p:pic>
      <p:pic>
        <p:nvPicPr>
          <p:cNvPr id="9" name="Picture 8" descr="A red bus with windows&#10;&#10;Description automatically generated">
            <a:extLst>
              <a:ext uri="{FF2B5EF4-FFF2-40B4-BE49-F238E27FC236}">
                <a16:creationId xmlns:a16="http://schemas.microsoft.com/office/drawing/2014/main" id="{A10FE0FE-0E7B-AE9B-ED23-8A15E0950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>
          <a:xfrm flipH="1">
            <a:off x="8305800" y="2548020"/>
            <a:ext cx="3886200" cy="14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0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1A20DE-A17F-1FF0-4618-0B8D47CC79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for listening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E8D8D-4267-0BB6-ED3C-BE06A72E1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TfL Travel for Life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School Champion is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60CEB-1362-6A8E-FCFB-7BED81554FC6}"/>
              </a:ext>
            </a:extLst>
          </p:cNvPr>
          <p:cNvGrpSpPr/>
          <p:nvPr/>
        </p:nvGrpSpPr>
        <p:grpSpPr>
          <a:xfrm>
            <a:off x="8304059" y="2313000"/>
            <a:ext cx="3154680" cy="3232150"/>
            <a:chOff x="8304059" y="2313000"/>
            <a:chExt cx="3154680" cy="3232150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F8A9722C-50E6-5466-E57D-AD82B0444462}"/>
                </a:ext>
              </a:extLst>
            </p:cNvPr>
            <p:cNvSpPr/>
            <p:nvPr/>
          </p:nvSpPr>
          <p:spPr>
            <a:xfrm>
              <a:off x="8304059" y="2313000"/>
              <a:ext cx="3154680" cy="3232150"/>
            </a:xfrm>
            <a:custGeom>
              <a:avLst/>
              <a:gdLst/>
              <a:ahLst/>
              <a:cxnLst/>
              <a:rect l="l" t="t" r="r" b="b"/>
              <a:pathLst>
                <a:path w="3154679" h="3232150">
                  <a:moveTo>
                    <a:pt x="3154083" y="0"/>
                  </a:moveTo>
                  <a:lnTo>
                    <a:pt x="0" y="0"/>
                  </a:lnTo>
                  <a:lnTo>
                    <a:pt x="0" y="3232124"/>
                  </a:lnTo>
                  <a:lnTo>
                    <a:pt x="3154083" y="3232124"/>
                  </a:lnTo>
                  <a:lnTo>
                    <a:pt x="315408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0D3C12-678E-A96D-3040-F515624E199C}"/>
                </a:ext>
              </a:extLst>
            </p:cNvPr>
            <p:cNvSpPr txBox="1"/>
            <p:nvPr/>
          </p:nvSpPr>
          <p:spPr>
            <a:xfrm>
              <a:off x="8966999" y="357272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19A8"/>
                  </a:solidFill>
                  <a:latin typeface="Johnston100 Light" panose="020B0403030304020204" pitchFamily="34" charset="77"/>
                </a:rPr>
                <a:t>Place cover image here</a:t>
              </a:r>
            </a:p>
          </p:txBody>
        </p:sp>
      </p:grp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C6BFE3F8-4BDE-1B69-2062-A5756B7D9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6860" y="2232212"/>
            <a:ext cx="3682252" cy="36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6750252" cy="3350916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TfL Explorers Ambassadors/Eco team are...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60CEB-1362-6A8E-FCFB-7BED81554FC6}"/>
              </a:ext>
            </a:extLst>
          </p:cNvPr>
          <p:cNvGrpSpPr/>
          <p:nvPr/>
        </p:nvGrpSpPr>
        <p:grpSpPr>
          <a:xfrm>
            <a:off x="8304059" y="2313000"/>
            <a:ext cx="3154680" cy="3232150"/>
            <a:chOff x="8304059" y="2313000"/>
            <a:chExt cx="3154680" cy="3232150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F8A9722C-50E6-5466-E57D-AD82B0444462}"/>
                </a:ext>
              </a:extLst>
            </p:cNvPr>
            <p:cNvSpPr/>
            <p:nvPr/>
          </p:nvSpPr>
          <p:spPr>
            <a:xfrm>
              <a:off x="8304059" y="2313000"/>
              <a:ext cx="3154680" cy="3232150"/>
            </a:xfrm>
            <a:custGeom>
              <a:avLst/>
              <a:gdLst/>
              <a:ahLst/>
              <a:cxnLst/>
              <a:rect l="l" t="t" r="r" b="b"/>
              <a:pathLst>
                <a:path w="3154679" h="3232150">
                  <a:moveTo>
                    <a:pt x="3154083" y="0"/>
                  </a:moveTo>
                  <a:lnTo>
                    <a:pt x="0" y="0"/>
                  </a:lnTo>
                  <a:lnTo>
                    <a:pt x="0" y="3232124"/>
                  </a:lnTo>
                  <a:lnTo>
                    <a:pt x="3154083" y="3232124"/>
                  </a:lnTo>
                  <a:lnTo>
                    <a:pt x="3154083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0D3C12-678E-A96D-3040-F515624E199C}"/>
                </a:ext>
              </a:extLst>
            </p:cNvPr>
            <p:cNvSpPr txBox="1"/>
            <p:nvPr/>
          </p:nvSpPr>
          <p:spPr>
            <a:xfrm>
              <a:off x="8966999" y="357272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19A8"/>
                  </a:solidFill>
                  <a:latin typeface="Johnston100 Light" panose="020B0403030304020204" pitchFamily="34" charset="77"/>
                </a:rPr>
                <a:t>Place cover image here</a:t>
              </a:r>
            </a:p>
          </p:txBody>
        </p:sp>
      </p:grpSp>
      <p:pic>
        <p:nvPicPr>
          <p:cNvPr id="3" name="Graphic 2" descr="Children with solid fill">
            <a:extLst>
              <a:ext uri="{FF2B5EF4-FFF2-40B4-BE49-F238E27FC236}">
                <a16:creationId xmlns:a16="http://schemas.microsoft.com/office/drawing/2014/main" id="{537D3795-BB20-7182-D681-126C59F4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6506" y="2702861"/>
            <a:ext cx="3502958" cy="3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fireworks with stars&#10;&#10;Description automatically generated">
            <a:extLst>
              <a:ext uri="{FF2B5EF4-FFF2-40B4-BE49-F238E27FC236}">
                <a16:creationId xmlns:a16="http://schemas.microsoft.com/office/drawing/2014/main" id="{80100C6B-99CC-8D97-2C32-893A697B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22590" y="2357462"/>
            <a:ext cx="5224847" cy="44962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8807652" cy="3350916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are proud to have achieved:</a:t>
            </a:r>
          </a:p>
          <a:p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TfL Travel for Life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Bronze/Silver/Gold Accreditation 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are going to keep up 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good work!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6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6750252" cy="3350916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B7551-8E98-B5A0-B51B-E606636CF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6" y="3733800"/>
            <a:ext cx="2483052" cy="3049773"/>
          </a:xfrm>
          <a:prstGeom prst="rect">
            <a:avLst/>
          </a:prstGeom>
        </p:spPr>
      </p:pic>
      <p:pic>
        <p:nvPicPr>
          <p:cNvPr id="10" name="Picture 9" descr="A cartoon of a child riding a scooter&#10;&#10;Description automatically generated">
            <a:extLst>
              <a:ext uri="{FF2B5EF4-FFF2-40B4-BE49-F238E27FC236}">
                <a16:creationId xmlns:a16="http://schemas.microsoft.com/office/drawing/2014/main" id="{B0F573C6-9F0A-FADB-5729-613DE2C84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11626"/>
            <a:ext cx="1963091" cy="2518309"/>
          </a:xfrm>
          <a:prstGeom prst="rect">
            <a:avLst/>
          </a:prstGeom>
        </p:spPr>
      </p:pic>
      <p:pic>
        <p:nvPicPr>
          <p:cNvPr id="12" name="Picture 11" descr="A child riding a bicycle&#10;&#10;Description automatically generated">
            <a:extLst>
              <a:ext uri="{FF2B5EF4-FFF2-40B4-BE49-F238E27FC236}">
                <a16:creationId xmlns:a16="http://schemas.microsoft.com/office/drawing/2014/main" id="{D570BD94-04F4-337C-24E2-EA6CB13F8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30" y="3920494"/>
            <a:ext cx="2616270" cy="26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B286E-AE01-8D39-F516-4CADEAA4A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916" y="3412733"/>
            <a:ext cx="1649903" cy="31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0961BF9B-1971-FE4F-62EC-20D82EE3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89" y="2324839"/>
            <a:ext cx="2047911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820946" y="3810000"/>
            <a:ext cx="7180054" cy="2286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Students learn better if they have an active start to the day!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Children need to be active!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Young lungs need cleaner air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Streets congested with cars are more dangerous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Cars aren’t always quicker, more reliable or cleaner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B050"/>
              </a:solidFill>
              <a:latin typeface="+mj-lt"/>
            </a:endParaRPr>
          </a:p>
          <a:p>
            <a:endParaRPr lang="en-US" sz="2000" b="1" dirty="0">
              <a:solidFill>
                <a:srgbClr val="00B050"/>
              </a:solidFill>
              <a:latin typeface="+mj-lt"/>
            </a:endParaRPr>
          </a:p>
          <a:p>
            <a:endParaRPr lang="en-US" sz="2000" dirty="0">
              <a:latin typeface="Johnston100" panose="020B0503030304020204" pitchFamily="34" charset="0"/>
            </a:endParaRPr>
          </a:p>
        </p:txBody>
      </p:sp>
      <p:pic>
        <p:nvPicPr>
          <p:cNvPr id="8" name="Picture 7" descr="A cartoon of a child riding a scooter&#10;&#10;Description automatically generated">
            <a:extLst>
              <a:ext uri="{FF2B5EF4-FFF2-40B4-BE49-F238E27FC236}">
                <a16:creationId xmlns:a16="http://schemas.microsoft.com/office/drawing/2014/main" id="{559B8396-1DF7-26C9-18E5-9805047CF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5" y="3965575"/>
            <a:ext cx="1556802" cy="1997109"/>
          </a:xfrm>
          <a:prstGeom prst="rect">
            <a:avLst/>
          </a:prstGeom>
        </p:spPr>
      </p:pic>
      <p:pic>
        <p:nvPicPr>
          <p:cNvPr id="9" name="Picture 8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C66CDAC3-1657-6259-EB9C-05212002A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732" y="3609020"/>
            <a:ext cx="1093054" cy="30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0961BF9B-1971-FE4F-62EC-20D82EE3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89" y="2324839"/>
            <a:ext cx="2047911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820946" y="3810000"/>
            <a:ext cx="7180054" cy="2286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Students learn better if they have an active start to the day!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Research shows us that even a ten minute walk means students are able to settle better and learn well in the classroom than if they don’t have that active start.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It’s a great way to set them up for the day! </a:t>
            </a:r>
            <a:endParaRPr lang="en-US" sz="2000" dirty="0">
              <a:latin typeface="Johnston100" panose="020B0503030304020204" pitchFamily="34" charset="0"/>
            </a:endParaRPr>
          </a:p>
        </p:txBody>
      </p:sp>
      <p:pic>
        <p:nvPicPr>
          <p:cNvPr id="8" name="Picture 7" descr="A cartoon of a child riding a scooter&#10;&#10;Description automatically generated">
            <a:extLst>
              <a:ext uri="{FF2B5EF4-FFF2-40B4-BE49-F238E27FC236}">
                <a16:creationId xmlns:a16="http://schemas.microsoft.com/office/drawing/2014/main" id="{559B8396-1DF7-26C9-18E5-9805047CF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5" y="3965575"/>
            <a:ext cx="1556802" cy="1997109"/>
          </a:xfrm>
          <a:prstGeom prst="rect">
            <a:avLst/>
          </a:prstGeom>
        </p:spPr>
      </p:pic>
      <p:pic>
        <p:nvPicPr>
          <p:cNvPr id="9" name="Picture 8" descr="A cartoon of a person holding a book&#10;&#10;Description automatically generated">
            <a:extLst>
              <a:ext uri="{FF2B5EF4-FFF2-40B4-BE49-F238E27FC236}">
                <a16:creationId xmlns:a16="http://schemas.microsoft.com/office/drawing/2014/main" id="{C66CDAC3-1657-6259-EB9C-05212002A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732" y="3609020"/>
            <a:ext cx="1093054" cy="30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fireworks with stars&#10;&#10;Description automatically generated">
            <a:extLst>
              <a:ext uri="{FF2B5EF4-FFF2-40B4-BE49-F238E27FC236}">
                <a16:creationId xmlns:a16="http://schemas.microsoft.com/office/drawing/2014/main" id="{C3DEEA17-256D-B11F-5743-163B2E077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4209" y="2275036"/>
            <a:ext cx="2669173" cy="22969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820946" y="3810000"/>
            <a:ext cx="7180054" cy="2286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Children need to be active! The NHS recommends 60 minutes a day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Walking cycling scooting or wheeling is a great way to sneak in quite a lot of activity.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10 minutes each way and your one third of the way there! Embed the habit while they are young.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2A13C-839A-305A-3034-9BA8A4EBE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3" r="9492"/>
          <a:stretch/>
        </p:blipFill>
        <p:spPr>
          <a:xfrm flipH="1">
            <a:off x="9296401" y="3733800"/>
            <a:ext cx="2415808" cy="3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sh air - Free weather icons">
            <a:extLst>
              <a:ext uri="{FF2B5EF4-FFF2-40B4-BE49-F238E27FC236}">
                <a16:creationId xmlns:a16="http://schemas.microsoft.com/office/drawing/2014/main" id="{470C1D48-9B85-A0D8-C902-C8197773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067800" y="2357436"/>
            <a:ext cx="3052762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50AAD-57DE-5926-42B0-8F493185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48" y="3079019"/>
            <a:ext cx="10255452" cy="730981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do we encourage Active Travel?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55C97E-25E1-8C5E-19A0-A8E11147BC5D}"/>
              </a:ext>
            </a:extLst>
          </p:cNvPr>
          <p:cNvSpPr txBox="1">
            <a:spLocks/>
          </p:cNvSpPr>
          <p:nvPr/>
        </p:nvSpPr>
        <p:spPr>
          <a:xfrm>
            <a:off x="790124" y="3810000"/>
            <a:ext cx="8430076" cy="2971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400" b="0" i="0">
                <a:solidFill>
                  <a:srgbClr val="0019A8"/>
                </a:solidFill>
                <a:latin typeface="Johnston100 Medium" panose="020B0503030304020204" pitchFamily="34" charset="77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Young lungs need cleaner air </a:t>
            </a:r>
          </a:p>
          <a:p>
            <a:endParaRPr lang="en-US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Currently, </a:t>
            </a:r>
            <a:r>
              <a:rPr lang="en-GB" sz="2000" b="1" dirty="0">
                <a:latin typeface="+mj-lt"/>
              </a:rPr>
              <a:t>all London schools </a:t>
            </a:r>
            <a:r>
              <a:rPr lang="en-GB" sz="2000" dirty="0">
                <a:latin typeface="+mj-lt"/>
              </a:rPr>
              <a:t>are in breach of the World Health Organization's air quality limits. 24% of play spaces, 67% of private parks and 27% of public parks exceeded the EU limit for NO2. </a:t>
            </a:r>
            <a:endParaRPr lang="en-US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This can leave children vulnerable to respiratory diseases, poor lung and brain health, behavioural problems, and increased risk of cancer. 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08A8D-35C3-643A-EF8C-22CE21ADA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641" y="3200400"/>
            <a:ext cx="1691811" cy="33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09431c-4a3a-433d-8646-f827fde18c29" xsi:nil="true"/>
    <lcf76f155ced4ddcb4097134ff3c332f xmlns="7a051503-1d42-48b2-8eb2-3268bb5394fd">
      <Terms xmlns="http://schemas.microsoft.com/office/infopath/2007/PartnerControls"/>
    </lcf76f155ced4ddcb4097134ff3c332f>
    <SharedWithUsers xmlns="1c09431c-4a3a-433d-8646-f827fde18c29">
      <UserInfo>
        <DisplayName>Katherine Ayling</DisplayName>
        <AccountId>11</AccountId>
        <AccountType/>
      </UserInfo>
    </SharedWithUsers>
    <MediaLengthInSeconds xmlns="7a051503-1d42-48b2-8eb2-3268bb5394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5BEAC1EDDB624CA59335B59799D4CC" ma:contentTypeVersion="14" ma:contentTypeDescription="Create a new document." ma:contentTypeScope="" ma:versionID="5605c1d10077b8039040dae61e309dbd">
  <xsd:schema xmlns:xsd="http://www.w3.org/2001/XMLSchema" xmlns:xs="http://www.w3.org/2001/XMLSchema" xmlns:p="http://schemas.microsoft.com/office/2006/metadata/properties" xmlns:ns2="7a051503-1d42-48b2-8eb2-3268bb5394fd" xmlns:ns3="1c09431c-4a3a-433d-8646-f827fde18c29" targetNamespace="http://schemas.microsoft.com/office/2006/metadata/properties" ma:root="true" ma:fieldsID="095dd49cba6eae021b773acbe62d184d" ns2:_="" ns3:_="">
    <xsd:import namespace="7a051503-1d42-48b2-8eb2-3268bb5394fd"/>
    <xsd:import namespace="1c09431c-4a3a-433d-8646-f827fde18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51503-1d42-48b2-8eb2-3268bb539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c4632c-c0dc-4527-9b44-4e2626a7d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9431c-4a3a-433d-8646-f827fde18c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87a90d-c457-4ee3-829e-33024bf9c41a}" ma:internalName="TaxCatchAll" ma:showField="CatchAllData" ma:web="1c09431c-4a3a-433d-8646-f827fde18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AD506-983C-47BD-B8D9-ABB4CB3536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1EF17-31D5-4199-92A4-AC3CC855E67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a051503-1d42-48b2-8eb2-3268bb5394fd"/>
    <ds:schemaRef ds:uri="1c09431c-4a3a-433d-8646-f827fde18c2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D30534-3063-4FF7-B95C-5A309F8E0CDD}">
  <ds:schemaRefs>
    <ds:schemaRef ds:uri="1c09431c-4a3a-433d-8646-f827fde18c29"/>
    <ds:schemaRef ds:uri="7a051503-1d42-48b2-8eb2-3268bb5394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943</Words>
  <Application>Microsoft Office PowerPoint</Application>
  <PresentationFormat>Widescreen</PresentationFormat>
  <Paragraphs>158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Johnston100</vt:lpstr>
      <vt:lpstr>Johnston100 Light</vt:lpstr>
      <vt:lpstr>Johnston100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Sonia Bownes</dc:creator>
  <cp:lastModifiedBy>Sonia Bownes</cp:lastModifiedBy>
  <cp:revision>28</cp:revision>
  <dcterms:created xsi:type="dcterms:W3CDTF">2023-08-08T10:05:01Z</dcterms:created>
  <dcterms:modified xsi:type="dcterms:W3CDTF">2024-08-02T16:14:29Z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2023-08-08T00:00:00Z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0x010100FA5BEAC1EDDB624CA59335B59799D4CC</vt:lpwstr>
  </property>
  <property fmtid="{D5CDD505-2E9C-101B-9397-08002B2CF9AE}" pid="7" name="MSIP_Label_1384b6f1-2a55-4aeb-ad8e-a7fb5468eb36_Enabled">
    <vt:lpwstr>true</vt:lpwstr>
  </property>
  <property fmtid="{D5CDD505-2E9C-101B-9397-08002B2CF9AE}" pid="8" name="MSIP_Label_1384b6f1-2a55-4aeb-ad8e-a7fb5468eb36_SetDate">
    <vt:lpwstr>2023-08-31T14:48:17Z</vt:lpwstr>
  </property>
  <property fmtid="{D5CDD505-2E9C-101B-9397-08002B2CF9AE}" pid="9" name="MSIP_Label_1384b6f1-2a55-4aeb-ad8e-a7fb5468eb36_Method">
    <vt:lpwstr>Privileged</vt:lpwstr>
  </property>
  <property fmtid="{D5CDD505-2E9C-101B-9397-08002B2CF9AE}" pid="10" name="MSIP_Label_1384b6f1-2a55-4aeb-ad8e-a7fb5468eb36_Name">
    <vt:lpwstr>TfL Unclassified</vt:lpwstr>
  </property>
  <property fmtid="{D5CDD505-2E9C-101B-9397-08002B2CF9AE}" pid="11" name="MSIP_Label_1384b6f1-2a55-4aeb-ad8e-a7fb5468eb36_SiteId">
    <vt:lpwstr>1fbd65bf-5def-4eea-a692-a089c255346b</vt:lpwstr>
  </property>
  <property fmtid="{D5CDD505-2E9C-101B-9397-08002B2CF9AE}" pid="12" name="MSIP_Label_1384b6f1-2a55-4aeb-ad8e-a7fb5468eb36_ActionId">
    <vt:lpwstr>307054a7-cb93-475e-bb4f-df6cf72879e6</vt:lpwstr>
  </property>
  <property fmtid="{D5CDD505-2E9C-101B-9397-08002B2CF9AE}" pid="13" name="MSIP_Label_1384b6f1-2a55-4aeb-ad8e-a7fb5468eb36_ContentBits">
    <vt:lpwstr>0</vt:lpwstr>
  </property>
  <property fmtid="{D5CDD505-2E9C-101B-9397-08002B2CF9AE}" pid="14" name="MediaServiceImageTags">
    <vt:lpwstr/>
  </property>
  <property fmtid="{D5CDD505-2E9C-101B-9397-08002B2CF9AE}" pid="15" name="Order">
    <vt:r8>12300</vt:r8>
  </property>
  <property fmtid="{D5CDD505-2E9C-101B-9397-08002B2CF9AE}" pid="16" name="xd_Signature">
    <vt:bool>false</vt:bool>
  </property>
  <property fmtid="{D5CDD505-2E9C-101B-9397-08002B2CF9AE}" pid="17" name="xd_Prog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_ExtendedDescription">
    <vt:lpwstr/>
  </property>
  <property fmtid="{D5CDD505-2E9C-101B-9397-08002B2CF9AE}" pid="21" name="TriggerFlowInfo">
    <vt:lpwstr/>
  </property>
</Properties>
</file>