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6"/>
  </p:notesMasterIdLst>
  <p:sldIdLst>
    <p:sldId id="267" r:id="rId5"/>
    <p:sldId id="260" r:id="rId6"/>
    <p:sldId id="672" r:id="rId7"/>
    <p:sldId id="673" r:id="rId8"/>
    <p:sldId id="674" r:id="rId9"/>
    <p:sldId id="677" r:id="rId10"/>
    <p:sldId id="678" r:id="rId11"/>
    <p:sldId id="679" r:id="rId12"/>
    <p:sldId id="680" r:id="rId13"/>
    <p:sldId id="681"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9A8"/>
    <a:srgbClr val="69FFFF"/>
    <a:srgbClr val="000000"/>
    <a:srgbClr val="D8FFD3"/>
    <a:srgbClr val="D8E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7611" autoAdjust="0"/>
  </p:normalViewPr>
  <p:slideViewPr>
    <p:cSldViewPr snapToGrid="0">
      <p:cViewPr varScale="1">
        <p:scale>
          <a:sx n="45" d="100"/>
          <a:sy n="45" d="100"/>
        </p:scale>
        <p:origin x="14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3E9F6-6A40-4DD6-A6DE-BF903311B668}"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0BF1B-9DEF-4B00-9A8E-A450782D2F50}" type="slidenum">
              <a:rPr lang="en-GB" smtClean="0"/>
              <a:t>‹#›</a:t>
            </a:fld>
            <a:endParaRPr lang="en-GB"/>
          </a:p>
        </p:txBody>
      </p:sp>
    </p:spTree>
    <p:extLst>
      <p:ext uri="{BB962C8B-B14F-4D97-AF65-F5344CB8AC3E}">
        <p14:creationId xmlns:p14="http://schemas.microsoft.com/office/powerpoint/2010/main" val="386319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Introduce the theme to pupils: </a:t>
            </a:r>
          </a:p>
          <a:p>
            <a:r>
              <a:rPr lang="en-GB" dirty="0"/>
              <a:t>Young people have the power to make their voices heard and to make a real difference to the world! Whether presenting an assembly, video or podcast, there are many ways to </a:t>
            </a:r>
            <a:r>
              <a:rPr lang="en-GB"/>
              <a:t>get their </a:t>
            </a:r>
            <a:r>
              <a:rPr lang="en-GB" dirty="0"/>
              <a:t>message out there!</a:t>
            </a:r>
          </a:p>
        </p:txBody>
      </p:sp>
      <p:sp>
        <p:nvSpPr>
          <p:cNvPr id="4" name="Slide Number Placeholder 3"/>
          <p:cNvSpPr>
            <a:spLocks noGrp="1"/>
          </p:cNvSpPr>
          <p:nvPr>
            <p:ph type="sldNum" sz="quarter" idx="5"/>
          </p:nvPr>
        </p:nvSpPr>
        <p:spPr/>
        <p:txBody>
          <a:bodyPr/>
          <a:lstStyle/>
          <a:p>
            <a:fld id="{DF50BF1B-9DEF-4B00-9A8E-A450782D2F50}" type="slidenum">
              <a:rPr lang="en-GB" smtClean="0"/>
              <a:t>1</a:t>
            </a:fld>
            <a:endParaRPr lang="en-GB"/>
          </a:p>
        </p:txBody>
      </p:sp>
    </p:spTree>
    <p:extLst>
      <p:ext uri="{BB962C8B-B14F-4D97-AF65-F5344CB8AC3E}">
        <p14:creationId xmlns:p14="http://schemas.microsoft.com/office/powerpoint/2010/main" val="124055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summary and ask pupils which techniques they think are most effective and why</a:t>
            </a:r>
          </a:p>
        </p:txBody>
      </p:sp>
      <p:sp>
        <p:nvSpPr>
          <p:cNvPr id="4" name="Slide Number Placeholder 3"/>
          <p:cNvSpPr>
            <a:spLocks noGrp="1"/>
          </p:cNvSpPr>
          <p:nvPr>
            <p:ph type="sldNum" sz="quarter" idx="5"/>
          </p:nvPr>
        </p:nvSpPr>
        <p:spPr/>
        <p:txBody>
          <a:bodyPr/>
          <a:lstStyle/>
          <a:p>
            <a:fld id="{DF50BF1B-9DEF-4B00-9A8E-A450782D2F50}" type="slidenum">
              <a:rPr lang="en-GB" smtClean="0"/>
              <a:t>10</a:t>
            </a:fld>
            <a:endParaRPr lang="en-GB"/>
          </a:p>
        </p:txBody>
      </p:sp>
    </p:spTree>
    <p:extLst>
      <p:ext uri="{BB962C8B-B14F-4D97-AF65-F5344CB8AC3E}">
        <p14:creationId xmlns:p14="http://schemas.microsoft.com/office/powerpoint/2010/main" val="58374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objectives to your pupils</a:t>
            </a:r>
          </a:p>
        </p:txBody>
      </p:sp>
      <p:sp>
        <p:nvSpPr>
          <p:cNvPr id="4" name="Slide Number Placeholder 3"/>
          <p:cNvSpPr>
            <a:spLocks noGrp="1"/>
          </p:cNvSpPr>
          <p:nvPr>
            <p:ph type="sldNum" sz="quarter" idx="5"/>
          </p:nvPr>
        </p:nvSpPr>
        <p:spPr/>
        <p:txBody>
          <a:bodyPr/>
          <a:lstStyle/>
          <a:p>
            <a:fld id="{DF50BF1B-9DEF-4B00-9A8E-A450782D2F50}" type="slidenum">
              <a:rPr lang="en-GB" smtClean="0"/>
              <a:t>2</a:t>
            </a:fld>
            <a:endParaRPr lang="en-GB"/>
          </a:p>
        </p:txBody>
      </p:sp>
    </p:spTree>
    <p:extLst>
      <p:ext uri="{BB962C8B-B14F-4D97-AF65-F5344CB8AC3E}">
        <p14:creationId xmlns:p14="http://schemas.microsoft.com/office/powerpoint/2010/main" val="96669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questions to the group: Think &gt; Pair &gt; Share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What is the purpose of a presentation?</a:t>
            </a:r>
            <a:endParaRPr lang="en-GB" sz="1200" dirty="0">
              <a:latin typeface="Arial" panose="020B0604020202020204" pitchFamily="34" charset="0"/>
              <a:cs typeface="Arial" panose="020B0604020202020204" pitchFamily="34" charset="0"/>
            </a:endParaRPr>
          </a:p>
          <a:p>
            <a:r>
              <a:rPr lang="en-GB" dirty="0"/>
              <a:t>Suggested answers: To inform, to inspire, to persuade, to entertain</a:t>
            </a:r>
          </a:p>
        </p:txBody>
      </p:sp>
      <p:sp>
        <p:nvSpPr>
          <p:cNvPr id="4" name="Slide Number Placeholder 3"/>
          <p:cNvSpPr>
            <a:spLocks noGrp="1"/>
          </p:cNvSpPr>
          <p:nvPr>
            <p:ph type="sldNum" sz="quarter" idx="5"/>
          </p:nvPr>
        </p:nvSpPr>
        <p:spPr/>
        <p:txBody>
          <a:bodyPr/>
          <a:lstStyle/>
          <a:p>
            <a:fld id="{DF50BF1B-9DEF-4B00-9A8E-A450782D2F50}" type="slidenum">
              <a:rPr lang="en-GB" smtClean="0"/>
              <a:t>3</a:t>
            </a:fld>
            <a:endParaRPr lang="en-GB"/>
          </a:p>
        </p:txBody>
      </p:sp>
    </p:spTree>
    <p:extLst>
      <p:ext uri="{BB962C8B-B14F-4D97-AF65-F5344CB8AC3E}">
        <p14:creationId xmlns:p14="http://schemas.microsoft.com/office/powerpoint/2010/main" val="401055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2 examples of presenting (hyperlinks on photos) and ask pupils the questions to share their thoughts.</a:t>
            </a:r>
          </a:p>
          <a:p>
            <a:endParaRPr lang="en-GB" b="1" dirty="0"/>
          </a:p>
          <a:p>
            <a:r>
              <a:rPr lang="en-GB" b="1" dirty="0"/>
              <a:t>Background info on the presenters:</a:t>
            </a:r>
          </a:p>
          <a:p>
            <a:r>
              <a:rPr lang="en-GB" dirty="0"/>
              <a:t>Jerome Foster II is an African-American climate activist, social entrepreneur, and renowned public speaker. Jerome is one of the major organizers of the Fridays for Future and has been a leading voice for Black visibility in climate activism. In March of 2021, Jerome made history becoming the youngest-ever White House Advisor, as he was appointed to the White House Environmental Justice Advisory Council following 80 weeks of holding weekly climate strikes in front of the White House and leading the </a:t>
            </a:r>
            <a:r>
              <a:rPr lang="en-GB" dirty="0" err="1"/>
              <a:t>OneMillionOfUs</a:t>
            </a:r>
            <a:r>
              <a:rPr lang="en-GB" dirty="0"/>
              <a:t> initiative registering one million young people to vote. He is the co-founder and Executive Director of </a:t>
            </a:r>
            <a:r>
              <a:rPr lang="en-GB" dirty="0" err="1"/>
              <a:t>Waic</a:t>
            </a:r>
            <a:r>
              <a:rPr lang="en-GB" dirty="0"/>
              <a:t> Up, a climate justice advocacy non-profit organization using art, journalism, and civic engagement to impact positive change.</a:t>
            </a:r>
          </a:p>
          <a:p>
            <a:endParaRPr lang="en-GB" dirty="0"/>
          </a:p>
          <a:p>
            <a:r>
              <a:rPr lang="en-GB" dirty="0"/>
              <a:t>Dominique Palmer FRSA (born 7 October 1999) is a British climate justice activist and </a:t>
            </a:r>
            <a:r>
              <a:rPr lang="en-GB" dirty="0" err="1"/>
              <a:t>student.She</a:t>
            </a:r>
            <a:r>
              <a:rPr lang="en-GB" dirty="0"/>
              <a:t> spoke at 2019 United Nations Climate Change Conference, and began her activism as one of the U.K’s leading U.K environmentalists and youth activists in the School Strike for Climate Movement.</a:t>
            </a:r>
          </a:p>
        </p:txBody>
      </p:sp>
      <p:sp>
        <p:nvSpPr>
          <p:cNvPr id="4" name="Slide Number Placeholder 3"/>
          <p:cNvSpPr>
            <a:spLocks noGrp="1"/>
          </p:cNvSpPr>
          <p:nvPr>
            <p:ph type="sldNum" sz="quarter" idx="5"/>
          </p:nvPr>
        </p:nvSpPr>
        <p:spPr/>
        <p:txBody>
          <a:bodyPr/>
          <a:lstStyle/>
          <a:p>
            <a:fld id="{DF50BF1B-9DEF-4B00-9A8E-A450782D2F50}" type="slidenum">
              <a:rPr lang="en-GB" smtClean="0"/>
              <a:t>4</a:t>
            </a:fld>
            <a:endParaRPr lang="en-GB"/>
          </a:p>
        </p:txBody>
      </p:sp>
    </p:spTree>
    <p:extLst>
      <p:ext uri="{BB962C8B-B14F-4D97-AF65-F5344CB8AC3E}">
        <p14:creationId xmlns:p14="http://schemas.microsoft.com/office/powerpoint/2010/main" val="261744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Put the questions to the group: Think &gt; Pair &gt; Share</a:t>
            </a:r>
          </a:p>
          <a:p>
            <a:endParaRPr lang="en-GB" dirty="0"/>
          </a:p>
        </p:txBody>
      </p:sp>
      <p:sp>
        <p:nvSpPr>
          <p:cNvPr id="4" name="Slide Number Placeholder 3"/>
          <p:cNvSpPr>
            <a:spLocks noGrp="1"/>
          </p:cNvSpPr>
          <p:nvPr>
            <p:ph type="sldNum" sz="quarter" idx="5"/>
          </p:nvPr>
        </p:nvSpPr>
        <p:spPr/>
        <p:txBody>
          <a:bodyPr/>
          <a:lstStyle/>
          <a:p>
            <a:fld id="{DF50BF1B-9DEF-4B00-9A8E-A450782D2F50}" type="slidenum">
              <a:rPr lang="en-GB" smtClean="0"/>
              <a:t>5</a:t>
            </a:fld>
            <a:endParaRPr lang="en-GB"/>
          </a:p>
        </p:txBody>
      </p:sp>
    </p:spTree>
    <p:extLst>
      <p:ext uri="{BB962C8B-B14F-4D97-AF65-F5344CB8AC3E}">
        <p14:creationId xmlns:p14="http://schemas.microsoft.com/office/powerpoint/2010/main" val="89949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pupils to select words they think need extra emphasis – which words do they think are most important? How could they use their voice or their movement to emphasise these words?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them to demonstrate any movements or gestures that could enhance the words and/or provide your own examples. Using British Sign Language can add an extra layer of meaning to your speech and can help to make your speech accessible to a wider audience. See the BSL video dictionary for ideas: https://www.signbsl.com/ </a:t>
            </a:r>
          </a:p>
        </p:txBody>
      </p:sp>
      <p:sp>
        <p:nvSpPr>
          <p:cNvPr id="4" name="Slide Number Placeholder 3"/>
          <p:cNvSpPr>
            <a:spLocks noGrp="1"/>
          </p:cNvSpPr>
          <p:nvPr>
            <p:ph type="sldNum" sz="quarter" idx="5"/>
          </p:nvPr>
        </p:nvSpPr>
        <p:spPr/>
        <p:txBody>
          <a:bodyPr/>
          <a:lstStyle/>
          <a:p>
            <a:fld id="{DF50BF1B-9DEF-4B00-9A8E-A450782D2F50}" type="slidenum">
              <a:rPr lang="en-GB" smtClean="0"/>
              <a:t>6</a:t>
            </a:fld>
            <a:endParaRPr lang="en-GB"/>
          </a:p>
        </p:txBody>
      </p:sp>
    </p:spTree>
    <p:extLst>
      <p:ext uri="{BB962C8B-B14F-4D97-AF65-F5344CB8AC3E}">
        <p14:creationId xmlns:p14="http://schemas.microsoft.com/office/powerpoint/2010/main" val="216402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Put the questions to the group: Think &gt; Pair &gt; Share &gt; Reveal answers</a:t>
            </a:r>
          </a:p>
        </p:txBody>
      </p:sp>
      <p:sp>
        <p:nvSpPr>
          <p:cNvPr id="4" name="Slide Number Placeholder 3"/>
          <p:cNvSpPr>
            <a:spLocks noGrp="1"/>
          </p:cNvSpPr>
          <p:nvPr>
            <p:ph type="sldNum" sz="quarter" idx="5"/>
          </p:nvPr>
        </p:nvSpPr>
        <p:spPr/>
        <p:txBody>
          <a:bodyPr/>
          <a:lstStyle/>
          <a:p>
            <a:fld id="{DF50BF1B-9DEF-4B00-9A8E-A450782D2F50}" type="slidenum">
              <a:rPr lang="en-GB" smtClean="0"/>
              <a:t>7</a:t>
            </a:fld>
            <a:endParaRPr lang="en-GB"/>
          </a:p>
        </p:txBody>
      </p:sp>
    </p:spTree>
    <p:extLst>
      <p:ext uri="{BB962C8B-B14F-4D97-AF65-F5344CB8AC3E}">
        <p14:creationId xmlns:p14="http://schemas.microsoft.com/office/powerpoint/2010/main" val="194095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a printed copy of one of the speeches:</a:t>
            </a:r>
          </a:p>
          <a:p>
            <a:pPr marL="171450" indent="-171450">
              <a:buFont typeface="Arial" panose="020B0604020202020204" pitchFamily="34" charset="0"/>
              <a:buChar char="•"/>
            </a:pPr>
            <a:r>
              <a:rPr lang="en-GB" dirty="0"/>
              <a:t>You will receive one of these 4 quotes. Working in pairs, your task is to bring your speech to life! </a:t>
            </a:r>
          </a:p>
          <a:p>
            <a:pPr marL="171450" indent="-171450">
              <a:buFont typeface="Arial" panose="020B0604020202020204" pitchFamily="34" charset="0"/>
              <a:buChar char="•"/>
            </a:pPr>
            <a:r>
              <a:rPr lang="en-GB" dirty="0"/>
              <a:t>Mark your quote with a forward slash for a pause and underline any words or phrase to give extra emphasis. Then practice reading it aloud.</a:t>
            </a:r>
          </a:p>
          <a:p>
            <a:pPr marL="171450" indent="-171450">
              <a:buFont typeface="Arial" panose="020B0604020202020204" pitchFamily="34" charset="0"/>
              <a:buChar char="•"/>
            </a:pPr>
            <a:r>
              <a:rPr lang="en-GB" dirty="0"/>
              <a:t>Who do you think gave this quote – a politician, a TV presenter, an athlete...?</a:t>
            </a:r>
          </a:p>
        </p:txBody>
      </p:sp>
      <p:sp>
        <p:nvSpPr>
          <p:cNvPr id="4" name="Slide Number Placeholder 3"/>
          <p:cNvSpPr>
            <a:spLocks noGrp="1"/>
          </p:cNvSpPr>
          <p:nvPr>
            <p:ph type="sldNum" sz="quarter" idx="5"/>
          </p:nvPr>
        </p:nvSpPr>
        <p:spPr/>
        <p:txBody>
          <a:bodyPr/>
          <a:lstStyle/>
          <a:p>
            <a:fld id="{DF50BF1B-9DEF-4B00-9A8E-A450782D2F50}" type="slidenum">
              <a:rPr lang="en-GB" smtClean="0"/>
              <a:t>8</a:t>
            </a:fld>
            <a:endParaRPr lang="en-GB"/>
          </a:p>
        </p:txBody>
      </p:sp>
    </p:spTree>
    <p:extLst>
      <p:ext uri="{BB962C8B-B14F-4D97-AF65-F5344CB8AC3E}">
        <p14:creationId xmlns:p14="http://schemas.microsoft.com/office/powerpoint/2010/main" val="195420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a printed copy of one of the speeches:</a:t>
            </a:r>
          </a:p>
          <a:p>
            <a:pPr marL="171450" indent="-171450">
              <a:buFont typeface="Arial" panose="020B0604020202020204" pitchFamily="34" charset="0"/>
              <a:buChar char="•"/>
            </a:pPr>
            <a:r>
              <a:rPr lang="en-GB" dirty="0"/>
              <a:t>You will receive one of these 4 quotes. Working in pairs, your task is to bring your speech to life! </a:t>
            </a:r>
          </a:p>
          <a:p>
            <a:pPr marL="171450" indent="-171450">
              <a:buFont typeface="Arial" panose="020B0604020202020204" pitchFamily="34" charset="0"/>
              <a:buChar char="•"/>
            </a:pPr>
            <a:r>
              <a:rPr lang="en-GB" dirty="0"/>
              <a:t>Mark your quote with a forward slash for a pause and underline any words or phrase to give extra emphasis. Then practice reading it aloud.</a:t>
            </a:r>
          </a:p>
          <a:p>
            <a:pPr marL="171450" indent="-171450">
              <a:buFont typeface="Arial" panose="020B0604020202020204" pitchFamily="34" charset="0"/>
              <a:buChar char="•"/>
            </a:pPr>
            <a:r>
              <a:rPr lang="en-GB" dirty="0"/>
              <a:t>Who do you think gave this quote – a politician, a TV presenter, an athlete...?</a:t>
            </a:r>
          </a:p>
          <a:p>
            <a:endParaRPr lang="en-GB" dirty="0"/>
          </a:p>
        </p:txBody>
      </p:sp>
      <p:sp>
        <p:nvSpPr>
          <p:cNvPr id="4" name="Slide Number Placeholder 3"/>
          <p:cNvSpPr>
            <a:spLocks noGrp="1"/>
          </p:cNvSpPr>
          <p:nvPr>
            <p:ph type="sldNum" sz="quarter" idx="5"/>
          </p:nvPr>
        </p:nvSpPr>
        <p:spPr/>
        <p:txBody>
          <a:bodyPr/>
          <a:lstStyle/>
          <a:p>
            <a:fld id="{DF50BF1B-9DEF-4B00-9A8E-A450782D2F50}" type="slidenum">
              <a:rPr lang="en-GB" smtClean="0"/>
              <a:t>9</a:t>
            </a:fld>
            <a:endParaRPr lang="en-GB"/>
          </a:p>
        </p:txBody>
      </p:sp>
    </p:spTree>
    <p:extLst>
      <p:ext uri="{BB962C8B-B14F-4D97-AF65-F5344CB8AC3E}">
        <p14:creationId xmlns:p14="http://schemas.microsoft.com/office/powerpoint/2010/main" val="22991806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grpSp>
        <p:nvGrpSpPr>
          <p:cNvPr id="7" name="object 4">
            <a:extLst>
              <a:ext uri="{FF2B5EF4-FFF2-40B4-BE49-F238E27FC236}">
                <a16:creationId xmlns:a16="http://schemas.microsoft.com/office/drawing/2014/main" id="{DCE1C707-4FB6-8133-BAA6-954DAEEFEF57}"/>
              </a:ext>
            </a:extLst>
          </p:cNvPr>
          <p:cNvGrpSpPr/>
          <p:nvPr userDrawn="1"/>
        </p:nvGrpSpPr>
        <p:grpSpPr>
          <a:xfrm>
            <a:off x="0" y="0"/>
            <a:ext cx="12192635" cy="2311400"/>
            <a:chOff x="0" y="0"/>
            <a:chExt cx="12192635" cy="2311400"/>
          </a:xfrm>
        </p:grpSpPr>
        <p:sp>
          <p:nvSpPr>
            <p:cNvPr id="8" name="object 5">
              <a:extLst>
                <a:ext uri="{FF2B5EF4-FFF2-40B4-BE49-F238E27FC236}">
                  <a16:creationId xmlns:a16="http://schemas.microsoft.com/office/drawing/2014/main" id="{3FE85460-590A-08CF-135F-B68CDF8DD55F}"/>
                </a:ext>
              </a:extLst>
            </p:cNvPr>
            <p:cNvSpPr/>
            <p:nvPr/>
          </p:nvSpPr>
          <p:spPr>
            <a:xfrm>
              <a:off x="0" y="0"/>
              <a:ext cx="12192635" cy="2311400"/>
            </a:xfrm>
            <a:custGeom>
              <a:avLst/>
              <a:gdLst/>
              <a:ahLst/>
              <a:cxnLst/>
              <a:rect l="l" t="t" r="r" b="b"/>
              <a:pathLst>
                <a:path w="12192635" h="2311400">
                  <a:moveTo>
                    <a:pt x="12192114" y="0"/>
                  </a:moveTo>
                  <a:lnTo>
                    <a:pt x="0" y="0"/>
                  </a:lnTo>
                  <a:lnTo>
                    <a:pt x="0" y="2311196"/>
                  </a:lnTo>
                  <a:lnTo>
                    <a:pt x="12192114" y="2311196"/>
                  </a:lnTo>
                  <a:lnTo>
                    <a:pt x="12192114" y="0"/>
                  </a:lnTo>
                  <a:close/>
                </a:path>
              </a:pathLst>
            </a:custGeom>
            <a:solidFill>
              <a:srgbClr val="69FFFF"/>
            </a:solidFill>
          </p:spPr>
          <p:txBody>
            <a:bodyPr wrap="square" lIns="0" tIns="0" rIns="0" bIns="0" rtlCol="0"/>
            <a:lstStyle/>
            <a:p>
              <a:endParaRPr/>
            </a:p>
          </p:txBody>
        </p:sp>
        <p:sp>
          <p:nvSpPr>
            <p:cNvPr id="9" name="object 6">
              <a:extLst>
                <a:ext uri="{FF2B5EF4-FFF2-40B4-BE49-F238E27FC236}">
                  <a16:creationId xmlns:a16="http://schemas.microsoft.com/office/drawing/2014/main" id="{16B8AD7F-73F7-982F-84ED-9E5C3CC80C31}"/>
                </a:ext>
              </a:extLst>
            </p:cNvPr>
            <p:cNvSpPr/>
            <p:nvPr/>
          </p:nvSpPr>
          <p:spPr>
            <a:xfrm>
              <a:off x="8304048" y="0"/>
              <a:ext cx="3155315" cy="2223135"/>
            </a:xfrm>
            <a:custGeom>
              <a:avLst/>
              <a:gdLst/>
              <a:ahLst/>
              <a:cxnLst/>
              <a:rect l="l" t="t" r="r" b="b"/>
              <a:pathLst>
                <a:path w="3155315" h="2223135">
                  <a:moveTo>
                    <a:pt x="121539" y="0"/>
                  </a:moveTo>
                  <a:lnTo>
                    <a:pt x="12" y="0"/>
                  </a:lnTo>
                  <a:lnTo>
                    <a:pt x="12" y="218084"/>
                  </a:lnTo>
                  <a:lnTo>
                    <a:pt x="121539" y="218084"/>
                  </a:lnTo>
                  <a:lnTo>
                    <a:pt x="121539" y="0"/>
                  </a:lnTo>
                  <a:close/>
                </a:path>
                <a:path w="3155315" h="2223135">
                  <a:moveTo>
                    <a:pt x="128041" y="2067610"/>
                  </a:moveTo>
                  <a:lnTo>
                    <a:pt x="12" y="2067610"/>
                  </a:lnTo>
                  <a:lnTo>
                    <a:pt x="12" y="2222995"/>
                  </a:lnTo>
                  <a:lnTo>
                    <a:pt x="128041" y="2222995"/>
                  </a:lnTo>
                  <a:lnTo>
                    <a:pt x="128041" y="2067610"/>
                  </a:lnTo>
                  <a:close/>
                </a:path>
                <a:path w="3155315" h="2223135">
                  <a:moveTo>
                    <a:pt x="196773" y="1773123"/>
                  </a:moveTo>
                  <a:lnTo>
                    <a:pt x="0" y="1645348"/>
                  </a:lnTo>
                  <a:lnTo>
                    <a:pt x="0" y="1789544"/>
                  </a:lnTo>
                  <a:lnTo>
                    <a:pt x="196773" y="1917331"/>
                  </a:lnTo>
                  <a:lnTo>
                    <a:pt x="196773" y="1773123"/>
                  </a:lnTo>
                  <a:close/>
                </a:path>
                <a:path w="3155315" h="2223135">
                  <a:moveTo>
                    <a:pt x="212915" y="633501"/>
                  </a:moveTo>
                  <a:lnTo>
                    <a:pt x="0" y="510565"/>
                  </a:lnTo>
                  <a:lnTo>
                    <a:pt x="0" y="756437"/>
                  </a:lnTo>
                  <a:lnTo>
                    <a:pt x="212915" y="633501"/>
                  </a:lnTo>
                  <a:close/>
                </a:path>
                <a:path w="3155315" h="2223135">
                  <a:moveTo>
                    <a:pt x="227533" y="1251889"/>
                  </a:moveTo>
                  <a:lnTo>
                    <a:pt x="110540" y="1049477"/>
                  </a:lnTo>
                  <a:lnTo>
                    <a:pt x="25577" y="1049477"/>
                  </a:lnTo>
                  <a:lnTo>
                    <a:pt x="0" y="1049477"/>
                  </a:lnTo>
                  <a:lnTo>
                    <a:pt x="0" y="1152232"/>
                  </a:lnTo>
                  <a:lnTo>
                    <a:pt x="57607" y="1251889"/>
                  </a:lnTo>
                  <a:lnTo>
                    <a:pt x="0" y="1351343"/>
                  </a:lnTo>
                  <a:lnTo>
                    <a:pt x="0" y="1453908"/>
                  </a:lnTo>
                  <a:lnTo>
                    <a:pt x="110540" y="1453908"/>
                  </a:lnTo>
                  <a:lnTo>
                    <a:pt x="227533" y="1251889"/>
                  </a:lnTo>
                  <a:close/>
                </a:path>
                <a:path w="3155315" h="2223135">
                  <a:moveTo>
                    <a:pt x="460641" y="0"/>
                  </a:moveTo>
                  <a:lnTo>
                    <a:pt x="301586" y="0"/>
                  </a:lnTo>
                  <a:lnTo>
                    <a:pt x="301586" y="218084"/>
                  </a:lnTo>
                  <a:lnTo>
                    <a:pt x="460641" y="218084"/>
                  </a:lnTo>
                  <a:lnTo>
                    <a:pt x="460641" y="0"/>
                  </a:lnTo>
                  <a:close/>
                </a:path>
                <a:path w="3155315" h="2223135">
                  <a:moveTo>
                    <a:pt x="537603" y="1573212"/>
                  </a:moveTo>
                  <a:lnTo>
                    <a:pt x="229755" y="1773123"/>
                  </a:lnTo>
                  <a:lnTo>
                    <a:pt x="229755" y="1917331"/>
                  </a:lnTo>
                  <a:lnTo>
                    <a:pt x="537603" y="1717408"/>
                  </a:lnTo>
                  <a:lnTo>
                    <a:pt x="537603" y="1573212"/>
                  </a:lnTo>
                  <a:close/>
                </a:path>
                <a:path w="3155315" h="2223135">
                  <a:moveTo>
                    <a:pt x="554126" y="758266"/>
                  </a:moveTo>
                  <a:lnTo>
                    <a:pt x="428993" y="758266"/>
                  </a:lnTo>
                  <a:lnTo>
                    <a:pt x="428993" y="508749"/>
                  </a:lnTo>
                  <a:lnTo>
                    <a:pt x="212915" y="633514"/>
                  </a:lnTo>
                  <a:lnTo>
                    <a:pt x="428993" y="758278"/>
                  </a:lnTo>
                  <a:lnTo>
                    <a:pt x="553745" y="974356"/>
                  </a:lnTo>
                  <a:lnTo>
                    <a:pt x="554126" y="973696"/>
                  </a:lnTo>
                  <a:lnTo>
                    <a:pt x="554126" y="758266"/>
                  </a:lnTo>
                  <a:close/>
                </a:path>
                <a:path w="3155315" h="2223135">
                  <a:moveTo>
                    <a:pt x="568401" y="1251889"/>
                  </a:moveTo>
                  <a:lnTo>
                    <a:pt x="451396" y="1049464"/>
                  </a:lnTo>
                  <a:lnTo>
                    <a:pt x="281457" y="1049464"/>
                  </a:lnTo>
                  <a:lnTo>
                    <a:pt x="398462" y="1251889"/>
                  </a:lnTo>
                  <a:lnTo>
                    <a:pt x="281457" y="1453896"/>
                  </a:lnTo>
                  <a:lnTo>
                    <a:pt x="451396" y="1453896"/>
                  </a:lnTo>
                  <a:lnTo>
                    <a:pt x="568401" y="1251889"/>
                  </a:lnTo>
                  <a:close/>
                </a:path>
                <a:path w="3155315" h="2223135">
                  <a:moveTo>
                    <a:pt x="678573" y="508749"/>
                  </a:moveTo>
                  <a:lnTo>
                    <a:pt x="554126" y="293192"/>
                  </a:lnTo>
                  <a:lnTo>
                    <a:pt x="553758" y="292646"/>
                  </a:lnTo>
                  <a:lnTo>
                    <a:pt x="429006" y="508749"/>
                  </a:lnTo>
                  <a:lnTo>
                    <a:pt x="554126" y="508749"/>
                  </a:lnTo>
                  <a:lnTo>
                    <a:pt x="678573" y="508749"/>
                  </a:lnTo>
                  <a:close/>
                </a:path>
                <a:path w="3155315" h="2223135">
                  <a:moveTo>
                    <a:pt x="806665" y="0"/>
                  </a:moveTo>
                  <a:lnTo>
                    <a:pt x="647611" y="0"/>
                  </a:lnTo>
                  <a:lnTo>
                    <a:pt x="647611" y="218071"/>
                  </a:lnTo>
                  <a:lnTo>
                    <a:pt x="806665" y="218071"/>
                  </a:lnTo>
                  <a:lnTo>
                    <a:pt x="806665" y="0"/>
                  </a:lnTo>
                  <a:close/>
                </a:path>
                <a:path w="3155315" h="2223135">
                  <a:moveTo>
                    <a:pt x="809777" y="2067610"/>
                  </a:moveTo>
                  <a:lnTo>
                    <a:pt x="554139" y="2067610"/>
                  </a:lnTo>
                  <a:lnTo>
                    <a:pt x="298450" y="2067623"/>
                  </a:lnTo>
                  <a:lnTo>
                    <a:pt x="298450" y="2222995"/>
                  </a:lnTo>
                  <a:lnTo>
                    <a:pt x="554139" y="2222995"/>
                  </a:lnTo>
                  <a:lnTo>
                    <a:pt x="557555" y="2222995"/>
                  </a:lnTo>
                  <a:lnTo>
                    <a:pt x="809777" y="2222995"/>
                  </a:lnTo>
                  <a:lnTo>
                    <a:pt x="809777" y="2067610"/>
                  </a:lnTo>
                  <a:close/>
                </a:path>
                <a:path w="3155315" h="2223135">
                  <a:moveTo>
                    <a:pt x="878509" y="1773135"/>
                  </a:moveTo>
                  <a:lnTo>
                    <a:pt x="570661" y="1573225"/>
                  </a:lnTo>
                  <a:lnTo>
                    <a:pt x="570661" y="1717421"/>
                  </a:lnTo>
                  <a:lnTo>
                    <a:pt x="878509" y="1917344"/>
                  </a:lnTo>
                  <a:lnTo>
                    <a:pt x="878509" y="1773135"/>
                  </a:lnTo>
                  <a:close/>
                </a:path>
                <a:path w="3155315" h="2223135">
                  <a:moveTo>
                    <a:pt x="894651" y="633501"/>
                  </a:moveTo>
                  <a:lnTo>
                    <a:pt x="678573" y="508749"/>
                  </a:lnTo>
                  <a:lnTo>
                    <a:pt x="678573" y="758266"/>
                  </a:lnTo>
                  <a:lnTo>
                    <a:pt x="554139" y="758266"/>
                  </a:lnTo>
                  <a:lnTo>
                    <a:pt x="554139" y="973823"/>
                  </a:lnTo>
                  <a:lnTo>
                    <a:pt x="678586" y="758266"/>
                  </a:lnTo>
                  <a:lnTo>
                    <a:pt x="894651" y="633501"/>
                  </a:lnTo>
                  <a:close/>
                </a:path>
                <a:path w="3155315" h="2223135">
                  <a:moveTo>
                    <a:pt x="909243" y="1251889"/>
                  </a:moveTo>
                  <a:lnTo>
                    <a:pt x="792238" y="1049464"/>
                  </a:lnTo>
                  <a:lnTo>
                    <a:pt x="622300" y="1049464"/>
                  </a:lnTo>
                  <a:lnTo>
                    <a:pt x="739305" y="1251889"/>
                  </a:lnTo>
                  <a:lnTo>
                    <a:pt x="622300" y="1453896"/>
                  </a:lnTo>
                  <a:lnTo>
                    <a:pt x="792238" y="1453896"/>
                  </a:lnTo>
                  <a:lnTo>
                    <a:pt x="909243" y="1251889"/>
                  </a:lnTo>
                  <a:close/>
                </a:path>
                <a:path w="3155315" h="2223135">
                  <a:moveTo>
                    <a:pt x="1145806" y="0"/>
                  </a:moveTo>
                  <a:lnTo>
                    <a:pt x="986751" y="0"/>
                  </a:lnTo>
                  <a:lnTo>
                    <a:pt x="986751" y="218084"/>
                  </a:lnTo>
                  <a:lnTo>
                    <a:pt x="1145806" y="218084"/>
                  </a:lnTo>
                  <a:lnTo>
                    <a:pt x="1145806" y="0"/>
                  </a:lnTo>
                  <a:close/>
                </a:path>
                <a:path w="3155315" h="2223135">
                  <a:moveTo>
                    <a:pt x="1219339" y="1573212"/>
                  </a:moveTo>
                  <a:lnTo>
                    <a:pt x="911491" y="1773123"/>
                  </a:lnTo>
                  <a:lnTo>
                    <a:pt x="911491" y="1917331"/>
                  </a:lnTo>
                  <a:lnTo>
                    <a:pt x="1219339" y="1717408"/>
                  </a:lnTo>
                  <a:lnTo>
                    <a:pt x="1219339" y="1573212"/>
                  </a:lnTo>
                  <a:close/>
                </a:path>
                <a:path w="3155315" h="2223135">
                  <a:moveTo>
                    <a:pt x="1250099" y="1251889"/>
                  </a:moveTo>
                  <a:lnTo>
                    <a:pt x="1133094" y="1049464"/>
                  </a:lnTo>
                  <a:lnTo>
                    <a:pt x="963155" y="1049464"/>
                  </a:lnTo>
                  <a:lnTo>
                    <a:pt x="1080160" y="1251889"/>
                  </a:lnTo>
                  <a:lnTo>
                    <a:pt x="963155" y="1453896"/>
                  </a:lnTo>
                  <a:lnTo>
                    <a:pt x="1133094" y="1453896"/>
                  </a:lnTo>
                  <a:lnTo>
                    <a:pt x="1250099" y="1251889"/>
                  </a:lnTo>
                  <a:close/>
                </a:path>
                <a:path w="3155315" h="2223135">
                  <a:moveTo>
                    <a:pt x="1360233" y="758266"/>
                  </a:moveTo>
                  <a:lnTo>
                    <a:pt x="1110729" y="758266"/>
                  </a:lnTo>
                  <a:lnTo>
                    <a:pt x="1110729" y="508749"/>
                  </a:lnTo>
                  <a:lnTo>
                    <a:pt x="894651" y="633514"/>
                  </a:lnTo>
                  <a:lnTo>
                    <a:pt x="1110729" y="758278"/>
                  </a:lnTo>
                  <a:lnTo>
                    <a:pt x="1235481" y="974356"/>
                  </a:lnTo>
                  <a:lnTo>
                    <a:pt x="1360233" y="758266"/>
                  </a:lnTo>
                  <a:close/>
                </a:path>
                <a:path w="3155315" h="2223135">
                  <a:moveTo>
                    <a:pt x="1360233" y="508749"/>
                  </a:moveTo>
                  <a:lnTo>
                    <a:pt x="1235481" y="292658"/>
                  </a:lnTo>
                  <a:lnTo>
                    <a:pt x="1110729" y="508749"/>
                  </a:lnTo>
                  <a:lnTo>
                    <a:pt x="1360233" y="508749"/>
                  </a:lnTo>
                  <a:close/>
                </a:path>
                <a:path w="3155315" h="2223135">
                  <a:moveTo>
                    <a:pt x="1484922" y="0"/>
                  </a:moveTo>
                  <a:lnTo>
                    <a:pt x="1325867" y="0"/>
                  </a:lnTo>
                  <a:lnTo>
                    <a:pt x="1325867" y="218084"/>
                  </a:lnTo>
                  <a:lnTo>
                    <a:pt x="1484922" y="218084"/>
                  </a:lnTo>
                  <a:lnTo>
                    <a:pt x="1484922" y="0"/>
                  </a:lnTo>
                  <a:close/>
                </a:path>
                <a:path w="3155315" h="2223135">
                  <a:moveTo>
                    <a:pt x="1491424" y="2067610"/>
                  </a:moveTo>
                  <a:lnTo>
                    <a:pt x="980173" y="2067610"/>
                  </a:lnTo>
                  <a:lnTo>
                    <a:pt x="980173" y="2222995"/>
                  </a:lnTo>
                  <a:lnTo>
                    <a:pt x="1491424" y="2222995"/>
                  </a:lnTo>
                  <a:lnTo>
                    <a:pt x="1491424" y="2067610"/>
                  </a:lnTo>
                  <a:close/>
                </a:path>
                <a:path w="3155315" h="2223135">
                  <a:moveTo>
                    <a:pt x="1560169" y="1773135"/>
                  </a:moveTo>
                  <a:lnTo>
                    <a:pt x="1252321" y="1573225"/>
                  </a:lnTo>
                  <a:lnTo>
                    <a:pt x="1252321" y="1717421"/>
                  </a:lnTo>
                  <a:lnTo>
                    <a:pt x="1560169" y="1917344"/>
                  </a:lnTo>
                  <a:lnTo>
                    <a:pt x="1560169" y="1773135"/>
                  </a:lnTo>
                  <a:close/>
                </a:path>
                <a:path w="3155315" h="2223135">
                  <a:moveTo>
                    <a:pt x="1576311" y="633501"/>
                  </a:moveTo>
                  <a:lnTo>
                    <a:pt x="1360233" y="508749"/>
                  </a:lnTo>
                  <a:lnTo>
                    <a:pt x="1360233" y="758266"/>
                  </a:lnTo>
                  <a:lnTo>
                    <a:pt x="1576311" y="633501"/>
                  </a:lnTo>
                  <a:close/>
                </a:path>
                <a:path w="3155315" h="2223135">
                  <a:moveTo>
                    <a:pt x="1590941" y="1251889"/>
                  </a:moveTo>
                  <a:lnTo>
                    <a:pt x="1473936" y="1049464"/>
                  </a:lnTo>
                  <a:lnTo>
                    <a:pt x="1303997" y="1049464"/>
                  </a:lnTo>
                  <a:lnTo>
                    <a:pt x="1421003" y="1251889"/>
                  </a:lnTo>
                  <a:lnTo>
                    <a:pt x="1303997" y="1453896"/>
                  </a:lnTo>
                  <a:lnTo>
                    <a:pt x="1473936" y="1453896"/>
                  </a:lnTo>
                  <a:lnTo>
                    <a:pt x="1590941" y="1251889"/>
                  </a:lnTo>
                  <a:close/>
                </a:path>
                <a:path w="3155315" h="2223135">
                  <a:moveTo>
                    <a:pt x="1824062" y="0"/>
                  </a:moveTo>
                  <a:lnTo>
                    <a:pt x="1664995" y="0"/>
                  </a:lnTo>
                  <a:lnTo>
                    <a:pt x="1664995" y="218084"/>
                  </a:lnTo>
                  <a:lnTo>
                    <a:pt x="1824062" y="218084"/>
                  </a:lnTo>
                  <a:lnTo>
                    <a:pt x="1824062" y="0"/>
                  </a:lnTo>
                  <a:close/>
                </a:path>
                <a:path w="3155315" h="2223135">
                  <a:moveTo>
                    <a:pt x="1900999" y="1573212"/>
                  </a:moveTo>
                  <a:lnTo>
                    <a:pt x="1593151" y="1773123"/>
                  </a:lnTo>
                  <a:lnTo>
                    <a:pt x="1593151" y="1917331"/>
                  </a:lnTo>
                  <a:lnTo>
                    <a:pt x="1900999" y="1717408"/>
                  </a:lnTo>
                  <a:lnTo>
                    <a:pt x="1900999" y="1573212"/>
                  </a:lnTo>
                  <a:close/>
                </a:path>
                <a:path w="3155315" h="2223135">
                  <a:moveTo>
                    <a:pt x="1931797" y="1251889"/>
                  </a:moveTo>
                  <a:lnTo>
                    <a:pt x="1814791" y="1049464"/>
                  </a:lnTo>
                  <a:lnTo>
                    <a:pt x="1644853" y="1049464"/>
                  </a:lnTo>
                  <a:lnTo>
                    <a:pt x="1761858" y="1251889"/>
                  </a:lnTo>
                  <a:lnTo>
                    <a:pt x="1644853" y="1453896"/>
                  </a:lnTo>
                  <a:lnTo>
                    <a:pt x="1814791" y="1453896"/>
                  </a:lnTo>
                  <a:lnTo>
                    <a:pt x="1931797" y="1251889"/>
                  </a:lnTo>
                  <a:close/>
                </a:path>
                <a:path w="3155315" h="2223135">
                  <a:moveTo>
                    <a:pt x="2041969" y="508749"/>
                  </a:moveTo>
                  <a:lnTo>
                    <a:pt x="1917522" y="293192"/>
                  </a:lnTo>
                  <a:lnTo>
                    <a:pt x="1917153" y="292646"/>
                  </a:lnTo>
                  <a:lnTo>
                    <a:pt x="1792401" y="508749"/>
                  </a:lnTo>
                  <a:lnTo>
                    <a:pt x="1917522" y="508749"/>
                  </a:lnTo>
                  <a:lnTo>
                    <a:pt x="2041969" y="508749"/>
                  </a:lnTo>
                  <a:close/>
                </a:path>
                <a:path w="3155315" h="2223135">
                  <a:moveTo>
                    <a:pt x="2041982" y="758266"/>
                  </a:moveTo>
                  <a:lnTo>
                    <a:pt x="1917534" y="758266"/>
                  </a:lnTo>
                  <a:lnTo>
                    <a:pt x="1792401" y="758266"/>
                  </a:lnTo>
                  <a:lnTo>
                    <a:pt x="1792401" y="508749"/>
                  </a:lnTo>
                  <a:lnTo>
                    <a:pt x="1576324" y="633514"/>
                  </a:lnTo>
                  <a:lnTo>
                    <a:pt x="1792401" y="758278"/>
                  </a:lnTo>
                  <a:lnTo>
                    <a:pt x="1917153" y="974356"/>
                  </a:lnTo>
                  <a:lnTo>
                    <a:pt x="1917534" y="973696"/>
                  </a:lnTo>
                  <a:lnTo>
                    <a:pt x="1917534" y="973823"/>
                  </a:lnTo>
                  <a:lnTo>
                    <a:pt x="2041982" y="758266"/>
                  </a:lnTo>
                  <a:close/>
                </a:path>
                <a:path w="3155315" h="2223135">
                  <a:moveTo>
                    <a:pt x="2170074" y="0"/>
                  </a:moveTo>
                  <a:lnTo>
                    <a:pt x="2011019" y="0"/>
                  </a:lnTo>
                  <a:lnTo>
                    <a:pt x="2011019" y="218071"/>
                  </a:lnTo>
                  <a:lnTo>
                    <a:pt x="2170074" y="218071"/>
                  </a:lnTo>
                  <a:lnTo>
                    <a:pt x="2170074" y="0"/>
                  </a:lnTo>
                  <a:close/>
                </a:path>
                <a:path w="3155315" h="2223135">
                  <a:moveTo>
                    <a:pt x="2173147" y="2067610"/>
                  </a:moveTo>
                  <a:lnTo>
                    <a:pt x="1917522" y="2067610"/>
                  </a:lnTo>
                  <a:lnTo>
                    <a:pt x="1661833" y="2067623"/>
                  </a:lnTo>
                  <a:lnTo>
                    <a:pt x="1661833" y="2222995"/>
                  </a:lnTo>
                  <a:lnTo>
                    <a:pt x="1917522" y="2222995"/>
                  </a:lnTo>
                  <a:lnTo>
                    <a:pt x="1920938" y="2222995"/>
                  </a:lnTo>
                  <a:lnTo>
                    <a:pt x="2173147" y="2222995"/>
                  </a:lnTo>
                  <a:lnTo>
                    <a:pt x="2173147" y="2067610"/>
                  </a:lnTo>
                  <a:close/>
                </a:path>
                <a:path w="3155315" h="2223135">
                  <a:moveTo>
                    <a:pt x="2241905" y="1773135"/>
                  </a:moveTo>
                  <a:lnTo>
                    <a:pt x="1934057" y="1573225"/>
                  </a:lnTo>
                  <a:lnTo>
                    <a:pt x="1934057" y="1717421"/>
                  </a:lnTo>
                  <a:lnTo>
                    <a:pt x="2241905" y="1917344"/>
                  </a:lnTo>
                  <a:lnTo>
                    <a:pt x="2241905" y="1773135"/>
                  </a:lnTo>
                  <a:close/>
                </a:path>
                <a:path w="3155315" h="2223135">
                  <a:moveTo>
                    <a:pt x="2258060" y="633501"/>
                  </a:moveTo>
                  <a:lnTo>
                    <a:pt x="2041982" y="508736"/>
                  </a:lnTo>
                  <a:lnTo>
                    <a:pt x="2041982" y="758266"/>
                  </a:lnTo>
                  <a:lnTo>
                    <a:pt x="2258060" y="633501"/>
                  </a:lnTo>
                  <a:close/>
                </a:path>
                <a:path w="3155315" h="2223135">
                  <a:moveTo>
                    <a:pt x="2272639" y="1251889"/>
                  </a:moveTo>
                  <a:lnTo>
                    <a:pt x="2155634" y="1049464"/>
                  </a:lnTo>
                  <a:lnTo>
                    <a:pt x="1985695" y="1049464"/>
                  </a:lnTo>
                  <a:lnTo>
                    <a:pt x="2102700" y="1251889"/>
                  </a:lnTo>
                  <a:lnTo>
                    <a:pt x="1985695" y="1453896"/>
                  </a:lnTo>
                  <a:lnTo>
                    <a:pt x="2155634" y="1453896"/>
                  </a:lnTo>
                  <a:lnTo>
                    <a:pt x="2272639" y="1251889"/>
                  </a:lnTo>
                  <a:close/>
                </a:path>
                <a:path w="3155315" h="2223135">
                  <a:moveTo>
                    <a:pt x="2509189" y="0"/>
                  </a:moveTo>
                  <a:lnTo>
                    <a:pt x="2350135" y="0"/>
                  </a:lnTo>
                  <a:lnTo>
                    <a:pt x="2350135" y="218084"/>
                  </a:lnTo>
                  <a:lnTo>
                    <a:pt x="2509189" y="218084"/>
                  </a:lnTo>
                  <a:lnTo>
                    <a:pt x="2509189" y="0"/>
                  </a:lnTo>
                  <a:close/>
                </a:path>
                <a:path w="3155315" h="2223135">
                  <a:moveTo>
                    <a:pt x="2582735" y="1573212"/>
                  </a:moveTo>
                  <a:lnTo>
                    <a:pt x="2274887" y="1773123"/>
                  </a:lnTo>
                  <a:lnTo>
                    <a:pt x="2274887" y="1917331"/>
                  </a:lnTo>
                  <a:lnTo>
                    <a:pt x="2582735" y="1717408"/>
                  </a:lnTo>
                  <a:lnTo>
                    <a:pt x="2582735" y="1573212"/>
                  </a:lnTo>
                  <a:close/>
                </a:path>
                <a:path w="3155315" h="2223135">
                  <a:moveTo>
                    <a:pt x="2613495" y="1251889"/>
                  </a:moveTo>
                  <a:lnTo>
                    <a:pt x="2496489" y="1049464"/>
                  </a:lnTo>
                  <a:lnTo>
                    <a:pt x="2326551" y="1049464"/>
                  </a:lnTo>
                  <a:lnTo>
                    <a:pt x="2443556" y="1251889"/>
                  </a:lnTo>
                  <a:lnTo>
                    <a:pt x="2326551" y="1453896"/>
                  </a:lnTo>
                  <a:lnTo>
                    <a:pt x="2496489" y="1453896"/>
                  </a:lnTo>
                  <a:lnTo>
                    <a:pt x="2613495" y="1251889"/>
                  </a:lnTo>
                  <a:close/>
                </a:path>
                <a:path w="3155315" h="2223135">
                  <a:moveTo>
                    <a:pt x="2723642" y="758266"/>
                  </a:moveTo>
                  <a:lnTo>
                    <a:pt x="2474137" y="758266"/>
                  </a:lnTo>
                  <a:lnTo>
                    <a:pt x="2474137" y="508749"/>
                  </a:lnTo>
                  <a:lnTo>
                    <a:pt x="2258060" y="633514"/>
                  </a:lnTo>
                  <a:lnTo>
                    <a:pt x="2474137" y="758278"/>
                  </a:lnTo>
                  <a:lnTo>
                    <a:pt x="2598890" y="974356"/>
                  </a:lnTo>
                  <a:lnTo>
                    <a:pt x="2723642" y="758266"/>
                  </a:lnTo>
                  <a:close/>
                </a:path>
                <a:path w="3155315" h="2223135">
                  <a:moveTo>
                    <a:pt x="2723642" y="508749"/>
                  </a:moveTo>
                  <a:lnTo>
                    <a:pt x="2598890" y="292658"/>
                  </a:lnTo>
                  <a:lnTo>
                    <a:pt x="2474137" y="508749"/>
                  </a:lnTo>
                  <a:lnTo>
                    <a:pt x="2723642" y="508749"/>
                  </a:lnTo>
                  <a:close/>
                </a:path>
                <a:path w="3155315" h="2223135">
                  <a:moveTo>
                    <a:pt x="2848318" y="0"/>
                  </a:moveTo>
                  <a:lnTo>
                    <a:pt x="2689263" y="0"/>
                  </a:lnTo>
                  <a:lnTo>
                    <a:pt x="2689263" y="218084"/>
                  </a:lnTo>
                  <a:lnTo>
                    <a:pt x="2848318" y="218084"/>
                  </a:lnTo>
                  <a:lnTo>
                    <a:pt x="2848318" y="0"/>
                  </a:lnTo>
                  <a:close/>
                </a:path>
                <a:path w="3155315" h="2223135">
                  <a:moveTo>
                    <a:pt x="2854820" y="2067610"/>
                  </a:moveTo>
                  <a:lnTo>
                    <a:pt x="2343581" y="2067610"/>
                  </a:lnTo>
                  <a:lnTo>
                    <a:pt x="2343581" y="2222995"/>
                  </a:lnTo>
                  <a:lnTo>
                    <a:pt x="2854820" y="2222995"/>
                  </a:lnTo>
                  <a:lnTo>
                    <a:pt x="2854820" y="2067610"/>
                  </a:lnTo>
                  <a:close/>
                </a:path>
                <a:path w="3155315" h="2223135">
                  <a:moveTo>
                    <a:pt x="2923565" y="1773135"/>
                  </a:moveTo>
                  <a:lnTo>
                    <a:pt x="2615717" y="1573225"/>
                  </a:lnTo>
                  <a:lnTo>
                    <a:pt x="2615717" y="1717421"/>
                  </a:lnTo>
                  <a:lnTo>
                    <a:pt x="2923565" y="1917344"/>
                  </a:lnTo>
                  <a:lnTo>
                    <a:pt x="2923565" y="1773135"/>
                  </a:lnTo>
                  <a:close/>
                </a:path>
                <a:path w="3155315" h="2223135">
                  <a:moveTo>
                    <a:pt x="2939719" y="633501"/>
                  </a:moveTo>
                  <a:lnTo>
                    <a:pt x="2723642" y="508749"/>
                  </a:lnTo>
                  <a:lnTo>
                    <a:pt x="2723642" y="758266"/>
                  </a:lnTo>
                  <a:lnTo>
                    <a:pt x="2939719" y="633501"/>
                  </a:lnTo>
                  <a:close/>
                </a:path>
                <a:path w="3155315" h="2223135">
                  <a:moveTo>
                    <a:pt x="2954337" y="1251889"/>
                  </a:moveTo>
                  <a:lnTo>
                    <a:pt x="2837332" y="1049464"/>
                  </a:lnTo>
                  <a:lnTo>
                    <a:pt x="2667393" y="1049464"/>
                  </a:lnTo>
                  <a:lnTo>
                    <a:pt x="2784398" y="1251889"/>
                  </a:lnTo>
                  <a:lnTo>
                    <a:pt x="2667393" y="1453896"/>
                  </a:lnTo>
                  <a:lnTo>
                    <a:pt x="2837332" y="1453896"/>
                  </a:lnTo>
                  <a:lnTo>
                    <a:pt x="2954337" y="1251889"/>
                  </a:lnTo>
                  <a:close/>
                </a:path>
                <a:path w="3155315" h="2223135">
                  <a:moveTo>
                    <a:pt x="3154896" y="2067623"/>
                  </a:moveTo>
                  <a:lnTo>
                    <a:pt x="3025241" y="2067623"/>
                  </a:lnTo>
                  <a:lnTo>
                    <a:pt x="3025241" y="2222995"/>
                  </a:lnTo>
                  <a:lnTo>
                    <a:pt x="3154896" y="2222995"/>
                  </a:lnTo>
                  <a:lnTo>
                    <a:pt x="3154896" y="2067623"/>
                  </a:lnTo>
                  <a:close/>
                </a:path>
                <a:path w="3155315" h="2223135">
                  <a:moveTo>
                    <a:pt x="3154896" y="1644332"/>
                  </a:moveTo>
                  <a:lnTo>
                    <a:pt x="2956560" y="1773135"/>
                  </a:lnTo>
                  <a:lnTo>
                    <a:pt x="2956560" y="1917331"/>
                  </a:lnTo>
                  <a:lnTo>
                    <a:pt x="3154896" y="1788528"/>
                  </a:lnTo>
                  <a:lnTo>
                    <a:pt x="3154896" y="1644332"/>
                  </a:lnTo>
                  <a:close/>
                </a:path>
                <a:path w="3155315" h="2223135">
                  <a:moveTo>
                    <a:pt x="3154896" y="1049477"/>
                  </a:moveTo>
                  <a:lnTo>
                    <a:pt x="3093224" y="1049477"/>
                  </a:lnTo>
                  <a:lnTo>
                    <a:pt x="3008249" y="1049477"/>
                  </a:lnTo>
                  <a:lnTo>
                    <a:pt x="3125254" y="1251889"/>
                  </a:lnTo>
                  <a:lnTo>
                    <a:pt x="3008249" y="1453908"/>
                  </a:lnTo>
                  <a:lnTo>
                    <a:pt x="3154896" y="1453908"/>
                  </a:lnTo>
                  <a:lnTo>
                    <a:pt x="3154896" y="1049477"/>
                  </a:lnTo>
                  <a:close/>
                </a:path>
                <a:path w="3155315" h="2223135">
                  <a:moveTo>
                    <a:pt x="3154896" y="509270"/>
                  </a:moveTo>
                  <a:lnTo>
                    <a:pt x="2939719" y="633501"/>
                  </a:lnTo>
                  <a:lnTo>
                    <a:pt x="3154896" y="757745"/>
                  </a:lnTo>
                  <a:lnTo>
                    <a:pt x="3154896" y="509270"/>
                  </a:lnTo>
                  <a:close/>
                </a:path>
                <a:path w="3155315" h="2223135">
                  <a:moveTo>
                    <a:pt x="3154896" y="0"/>
                  </a:moveTo>
                  <a:lnTo>
                    <a:pt x="3028378" y="0"/>
                  </a:lnTo>
                  <a:lnTo>
                    <a:pt x="3028378" y="218084"/>
                  </a:lnTo>
                  <a:lnTo>
                    <a:pt x="3154896" y="218084"/>
                  </a:lnTo>
                  <a:lnTo>
                    <a:pt x="3154896" y="0"/>
                  </a:lnTo>
                  <a:close/>
                </a:path>
              </a:pathLst>
            </a:custGeom>
            <a:solidFill>
              <a:srgbClr val="0019A8"/>
            </a:solidFill>
          </p:spPr>
          <p:txBody>
            <a:bodyPr wrap="square" lIns="0" tIns="0" rIns="0" bIns="0" rtlCol="0"/>
            <a:lstStyle/>
            <a:p>
              <a:endParaRPr/>
            </a:p>
          </p:txBody>
        </p:sp>
        <p:sp>
          <p:nvSpPr>
            <p:cNvPr id="10" name="object 7">
              <a:extLst>
                <a:ext uri="{FF2B5EF4-FFF2-40B4-BE49-F238E27FC236}">
                  <a16:creationId xmlns:a16="http://schemas.microsoft.com/office/drawing/2014/main" id="{6C9BACBC-7E8B-877E-1031-242400DACB07}"/>
                </a:ext>
              </a:extLst>
            </p:cNvPr>
            <p:cNvSpPr/>
            <p:nvPr/>
          </p:nvSpPr>
          <p:spPr>
            <a:xfrm>
              <a:off x="721945" y="564059"/>
              <a:ext cx="972819" cy="1159510"/>
            </a:xfrm>
            <a:custGeom>
              <a:avLst/>
              <a:gdLst/>
              <a:ahLst/>
              <a:cxnLst/>
              <a:rect l="l" t="t" r="r" b="b"/>
              <a:pathLst>
                <a:path w="972819" h="1159510">
                  <a:moveTo>
                    <a:pt x="972261" y="0"/>
                  </a:moveTo>
                  <a:lnTo>
                    <a:pt x="115925" y="0"/>
                  </a:lnTo>
                  <a:lnTo>
                    <a:pt x="70798" y="9110"/>
                  </a:lnTo>
                  <a:lnTo>
                    <a:pt x="33950" y="33955"/>
                  </a:lnTo>
                  <a:lnTo>
                    <a:pt x="9108" y="70803"/>
                  </a:lnTo>
                  <a:lnTo>
                    <a:pt x="0" y="115925"/>
                  </a:lnTo>
                  <a:lnTo>
                    <a:pt x="0" y="1043381"/>
                  </a:lnTo>
                  <a:lnTo>
                    <a:pt x="9108" y="1088508"/>
                  </a:lnTo>
                  <a:lnTo>
                    <a:pt x="33950" y="1125356"/>
                  </a:lnTo>
                  <a:lnTo>
                    <a:pt x="70798" y="1150198"/>
                  </a:lnTo>
                  <a:lnTo>
                    <a:pt x="115925" y="1159306"/>
                  </a:lnTo>
                  <a:lnTo>
                    <a:pt x="972261" y="1159306"/>
                  </a:lnTo>
                  <a:lnTo>
                    <a:pt x="972261" y="0"/>
                  </a:lnTo>
                  <a:close/>
                </a:path>
              </a:pathLst>
            </a:custGeom>
            <a:solidFill>
              <a:srgbClr val="69FFFF"/>
            </a:solidFill>
          </p:spPr>
          <p:txBody>
            <a:bodyPr wrap="square" lIns="0" tIns="0" rIns="0" bIns="0" rtlCol="0"/>
            <a:lstStyle/>
            <a:p>
              <a:endParaRPr/>
            </a:p>
          </p:txBody>
        </p:sp>
        <p:sp>
          <p:nvSpPr>
            <p:cNvPr id="11" name="object 8">
              <a:extLst>
                <a:ext uri="{FF2B5EF4-FFF2-40B4-BE49-F238E27FC236}">
                  <a16:creationId xmlns:a16="http://schemas.microsoft.com/office/drawing/2014/main" id="{D532E3DD-8B21-78DF-5D78-C3D054A59E0A}"/>
                </a:ext>
              </a:extLst>
            </p:cNvPr>
            <p:cNvSpPr/>
            <p:nvPr/>
          </p:nvSpPr>
          <p:spPr>
            <a:xfrm>
              <a:off x="1694205" y="564070"/>
              <a:ext cx="2552065" cy="1159510"/>
            </a:xfrm>
            <a:custGeom>
              <a:avLst/>
              <a:gdLst/>
              <a:ahLst/>
              <a:cxnLst/>
              <a:rect l="l" t="t" r="r" b="b"/>
              <a:pathLst>
                <a:path w="2552065" h="1159510">
                  <a:moveTo>
                    <a:pt x="2552052" y="115925"/>
                  </a:moveTo>
                  <a:lnTo>
                    <a:pt x="2542933" y="70789"/>
                  </a:lnTo>
                  <a:lnTo>
                    <a:pt x="2518092" y="33947"/>
                  </a:lnTo>
                  <a:lnTo>
                    <a:pt x="2481237" y="9105"/>
                  </a:lnTo>
                  <a:lnTo>
                    <a:pt x="2436126" y="0"/>
                  </a:lnTo>
                  <a:lnTo>
                    <a:pt x="2146300" y="0"/>
                  </a:lnTo>
                  <a:lnTo>
                    <a:pt x="0" y="0"/>
                  </a:lnTo>
                  <a:lnTo>
                    <a:pt x="0" y="1159306"/>
                  </a:lnTo>
                  <a:lnTo>
                    <a:pt x="2146287" y="1159306"/>
                  </a:lnTo>
                  <a:lnTo>
                    <a:pt x="2436126" y="1159306"/>
                  </a:lnTo>
                  <a:lnTo>
                    <a:pt x="2481237" y="1150200"/>
                  </a:lnTo>
                  <a:lnTo>
                    <a:pt x="2518092" y="1125359"/>
                  </a:lnTo>
                  <a:lnTo>
                    <a:pt x="2542933" y="1088504"/>
                  </a:lnTo>
                  <a:lnTo>
                    <a:pt x="2552052" y="1043381"/>
                  </a:lnTo>
                  <a:lnTo>
                    <a:pt x="2552052" y="736930"/>
                  </a:lnTo>
                  <a:lnTo>
                    <a:pt x="2552052" y="505066"/>
                  </a:lnTo>
                  <a:lnTo>
                    <a:pt x="2552052" y="115925"/>
                  </a:lnTo>
                  <a:close/>
                </a:path>
              </a:pathLst>
            </a:custGeom>
            <a:solidFill>
              <a:srgbClr val="0019A8"/>
            </a:solidFill>
          </p:spPr>
          <p:txBody>
            <a:bodyPr wrap="square" lIns="0" tIns="0" rIns="0" bIns="0" rtlCol="0"/>
            <a:lstStyle/>
            <a:p>
              <a:endParaRPr/>
            </a:p>
          </p:txBody>
        </p:sp>
        <p:sp>
          <p:nvSpPr>
            <p:cNvPr id="12" name="object 9">
              <a:extLst>
                <a:ext uri="{FF2B5EF4-FFF2-40B4-BE49-F238E27FC236}">
                  <a16:creationId xmlns:a16="http://schemas.microsoft.com/office/drawing/2014/main" id="{BEAF2607-2573-D5A2-06F2-135120795C2E}"/>
                </a:ext>
              </a:extLst>
            </p:cNvPr>
            <p:cNvSpPr/>
            <p:nvPr/>
          </p:nvSpPr>
          <p:spPr>
            <a:xfrm>
              <a:off x="3840505" y="1069141"/>
              <a:ext cx="86360" cy="232410"/>
            </a:xfrm>
            <a:custGeom>
              <a:avLst/>
              <a:gdLst/>
              <a:ahLst/>
              <a:cxnLst/>
              <a:rect l="l" t="t" r="r" b="b"/>
              <a:pathLst>
                <a:path w="86360" h="232409">
                  <a:moveTo>
                    <a:pt x="1860" y="0"/>
                  </a:moveTo>
                  <a:lnTo>
                    <a:pt x="0" y="0"/>
                  </a:lnTo>
                  <a:lnTo>
                    <a:pt x="0" y="231863"/>
                  </a:lnTo>
                  <a:lnTo>
                    <a:pt x="1860" y="231863"/>
                  </a:lnTo>
                  <a:lnTo>
                    <a:pt x="86086" y="115925"/>
                  </a:lnTo>
                  <a:lnTo>
                    <a:pt x="1860" y="0"/>
                  </a:lnTo>
                  <a:close/>
                </a:path>
              </a:pathLst>
            </a:custGeom>
            <a:solidFill>
              <a:srgbClr val="69FFFF"/>
            </a:solidFill>
          </p:spPr>
          <p:txBody>
            <a:bodyPr wrap="square" lIns="0" tIns="0" rIns="0" bIns="0" rtlCol="0"/>
            <a:lstStyle/>
            <a:p>
              <a:endParaRPr/>
            </a:p>
          </p:txBody>
        </p:sp>
        <p:pic>
          <p:nvPicPr>
            <p:cNvPr id="13" name="object 10">
              <a:extLst>
                <a:ext uri="{FF2B5EF4-FFF2-40B4-BE49-F238E27FC236}">
                  <a16:creationId xmlns:a16="http://schemas.microsoft.com/office/drawing/2014/main" id="{38E2F96A-15A2-2A69-7CE3-40D5F0F043F9}"/>
                </a:ext>
              </a:extLst>
            </p:cNvPr>
            <p:cNvPicPr/>
            <p:nvPr/>
          </p:nvPicPr>
          <p:blipFill>
            <a:blip r:embed="rId2" cstate="print"/>
            <a:stretch>
              <a:fillRect/>
            </a:stretch>
          </p:blipFill>
          <p:spPr>
            <a:xfrm>
              <a:off x="3949558" y="1069141"/>
              <a:ext cx="171805" cy="231863"/>
            </a:xfrm>
            <a:prstGeom prst="rect">
              <a:avLst/>
            </a:prstGeom>
          </p:spPr>
        </p:pic>
        <p:sp>
          <p:nvSpPr>
            <p:cNvPr id="14" name="object 11">
              <a:extLst>
                <a:ext uri="{FF2B5EF4-FFF2-40B4-BE49-F238E27FC236}">
                  <a16:creationId xmlns:a16="http://schemas.microsoft.com/office/drawing/2014/main" id="{BA499A17-11F9-3D29-DF49-FB87DF9ACB4B}"/>
                </a:ext>
              </a:extLst>
            </p:cNvPr>
            <p:cNvSpPr/>
            <p:nvPr/>
          </p:nvSpPr>
          <p:spPr>
            <a:xfrm>
              <a:off x="4143185" y="1069140"/>
              <a:ext cx="103505" cy="232410"/>
            </a:xfrm>
            <a:custGeom>
              <a:avLst/>
              <a:gdLst/>
              <a:ahLst/>
              <a:cxnLst/>
              <a:rect l="l" t="t" r="r" b="b"/>
              <a:pathLst>
                <a:path w="103504" h="232409">
                  <a:moveTo>
                    <a:pt x="103071" y="0"/>
                  </a:moveTo>
                  <a:lnTo>
                    <a:pt x="0" y="0"/>
                  </a:lnTo>
                  <a:lnTo>
                    <a:pt x="84239" y="115938"/>
                  </a:lnTo>
                  <a:lnTo>
                    <a:pt x="0" y="231863"/>
                  </a:lnTo>
                  <a:lnTo>
                    <a:pt x="103071" y="231863"/>
                  </a:lnTo>
                  <a:lnTo>
                    <a:pt x="103071" y="0"/>
                  </a:lnTo>
                  <a:close/>
                </a:path>
              </a:pathLst>
            </a:custGeom>
            <a:solidFill>
              <a:srgbClr val="69FFFF"/>
            </a:solidFill>
          </p:spPr>
          <p:txBody>
            <a:bodyPr wrap="square" lIns="0" tIns="0" rIns="0" bIns="0" rtlCol="0"/>
            <a:lstStyle/>
            <a:p>
              <a:endParaRPr/>
            </a:p>
          </p:txBody>
        </p:sp>
        <p:sp>
          <p:nvSpPr>
            <p:cNvPr id="15" name="object 12">
              <a:extLst>
                <a:ext uri="{FF2B5EF4-FFF2-40B4-BE49-F238E27FC236}">
                  <a16:creationId xmlns:a16="http://schemas.microsoft.com/office/drawing/2014/main" id="{49B2DC89-78E0-65FF-11C0-0991E3CD6DBD}"/>
                </a:ext>
              </a:extLst>
            </p:cNvPr>
            <p:cNvSpPr/>
            <p:nvPr/>
          </p:nvSpPr>
          <p:spPr>
            <a:xfrm>
              <a:off x="3840505" y="1491513"/>
              <a:ext cx="405765" cy="232410"/>
            </a:xfrm>
            <a:custGeom>
              <a:avLst/>
              <a:gdLst/>
              <a:ahLst/>
              <a:cxnLst/>
              <a:rect l="l" t="t" r="r" b="b"/>
              <a:pathLst>
                <a:path w="405764" h="232410">
                  <a:moveTo>
                    <a:pt x="405752" y="0"/>
                  </a:moveTo>
                  <a:lnTo>
                    <a:pt x="0" y="0"/>
                  </a:lnTo>
                  <a:lnTo>
                    <a:pt x="0" y="231851"/>
                  </a:lnTo>
                  <a:lnTo>
                    <a:pt x="289813" y="231851"/>
                  </a:lnTo>
                  <a:lnTo>
                    <a:pt x="334943" y="222742"/>
                  </a:lnTo>
                  <a:lnTo>
                    <a:pt x="371795" y="197902"/>
                  </a:lnTo>
                  <a:lnTo>
                    <a:pt x="396641" y="161058"/>
                  </a:lnTo>
                  <a:lnTo>
                    <a:pt x="405752" y="115938"/>
                  </a:lnTo>
                  <a:lnTo>
                    <a:pt x="405752" y="0"/>
                  </a:lnTo>
                  <a:close/>
                </a:path>
              </a:pathLst>
            </a:custGeom>
            <a:solidFill>
              <a:srgbClr val="0019A8"/>
            </a:solidFill>
          </p:spPr>
          <p:txBody>
            <a:bodyPr wrap="square" lIns="0" tIns="0" rIns="0" bIns="0" rtlCol="0"/>
            <a:lstStyle/>
            <a:p>
              <a:endParaRPr/>
            </a:p>
          </p:txBody>
        </p:sp>
        <p:sp>
          <p:nvSpPr>
            <p:cNvPr id="16" name="object 13">
              <a:extLst>
                <a:ext uri="{FF2B5EF4-FFF2-40B4-BE49-F238E27FC236}">
                  <a16:creationId xmlns:a16="http://schemas.microsoft.com/office/drawing/2014/main" id="{F53501AB-F167-AB30-5EE8-9EDC7962F3E3}"/>
                </a:ext>
              </a:extLst>
            </p:cNvPr>
            <p:cNvSpPr/>
            <p:nvPr/>
          </p:nvSpPr>
          <p:spPr>
            <a:xfrm>
              <a:off x="3840505" y="1578457"/>
              <a:ext cx="405765" cy="58419"/>
            </a:xfrm>
            <a:custGeom>
              <a:avLst/>
              <a:gdLst/>
              <a:ahLst/>
              <a:cxnLst/>
              <a:rect l="l" t="t" r="r" b="b"/>
              <a:pathLst>
                <a:path w="405764" h="58419">
                  <a:moveTo>
                    <a:pt x="44792" y="0"/>
                  </a:moveTo>
                  <a:lnTo>
                    <a:pt x="0" y="0"/>
                  </a:lnTo>
                  <a:lnTo>
                    <a:pt x="0" y="57975"/>
                  </a:lnTo>
                  <a:lnTo>
                    <a:pt x="44792" y="57975"/>
                  </a:lnTo>
                  <a:lnTo>
                    <a:pt x="44792" y="0"/>
                  </a:lnTo>
                  <a:close/>
                </a:path>
                <a:path w="405764" h="58419">
                  <a:moveTo>
                    <a:pt x="297738" y="0"/>
                  </a:moveTo>
                  <a:lnTo>
                    <a:pt x="108026" y="0"/>
                  </a:lnTo>
                  <a:lnTo>
                    <a:pt x="108026" y="57975"/>
                  </a:lnTo>
                  <a:lnTo>
                    <a:pt x="297738" y="57975"/>
                  </a:lnTo>
                  <a:lnTo>
                    <a:pt x="297738" y="0"/>
                  </a:lnTo>
                  <a:close/>
                </a:path>
                <a:path w="405764" h="58419">
                  <a:moveTo>
                    <a:pt x="405752" y="0"/>
                  </a:moveTo>
                  <a:lnTo>
                    <a:pt x="360959" y="0"/>
                  </a:lnTo>
                  <a:lnTo>
                    <a:pt x="360959" y="57975"/>
                  </a:lnTo>
                  <a:lnTo>
                    <a:pt x="399897" y="57975"/>
                  </a:lnTo>
                  <a:lnTo>
                    <a:pt x="405752" y="28994"/>
                  </a:lnTo>
                  <a:lnTo>
                    <a:pt x="405752" y="0"/>
                  </a:lnTo>
                  <a:close/>
                </a:path>
              </a:pathLst>
            </a:custGeom>
            <a:solidFill>
              <a:srgbClr val="69FFFF"/>
            </a:solidFill>
          </p:spPr>
          <p:txBody>
            <a:bodyPr wrap="square" lIns="0" tIns="0" rIns="0" bIns="0" rtlCol="0"/>
            <a:lstStyle/>
            <a:p>
              <a:endParaRPr/>
            </a:p>
          </p:txBody>
        </p:sp>
        <p:sp>
          <p:nvSpPr>
            <p:cNvPr id="17" name="object 14">
              <a:extLst>
                <a:ext uri="{FF2B5EF4-FFF2-40B4-BE49-F238E27FC236}">
                  <a16:creationId xmlns:a16="http://schemas.microsoft.com/office/drawing/2014/main" id="{276D216C-02EF-CC81-DFCB-CFE7F16274B6}"/>
                </a:ext>
              </a:extLst>
            </p:cNvPr>
            <p:cNvSpPr/>
            <p:nvPr/>
          </p:nvSpPr>
          <p:spPr>
            <a:xfrm>
              <a:off x="3840505" y="1297406"/>
              <a:ext cx="405765" cy="232410"/>
            </a:xfrm>
            <a:custGeom>
              <a:avLst/>
              <a:gdLst/>
              <a:ahLst/>
              <a:cxnLst/>
              <a:rect l="l" t="t" r="r" b="b"/>
              <a:pathLst>
                <a:path w="405764" h="232409">
                  <a:moveTo>
                    <a:pt x="0" y="231863"/>
                  </a:moveTo>
                  <a:lnTo>
                    <a:pt x="0" y="0"/>
                  </a:lnTo>
                  <a:lnTo>
                    <a:pt x="405752" y="0"/>
                  </a:lnTo>
                  <a:lnTo>
                    <a:pt x="405752" y="231863"/>
                  </a:lnTo>
                  <a:lnTo>
                    <a:pt x="0" y="231863"/>
                  </a:lnTo>
                  <a:close/>
                </a:path>
              </a:pathLst>
            </a:custGeom>
            <a:solidFill>
              <a:srgbClr val="0019A8"/>
            </a:solidFill>
          </p:spPr>
          <p:txBody>
            <a:bodyPr wrap="square" lIns="0" tIns="0" rIns="0" bIns="0" rtlCol="0"/>
            <a:lstStyle/>
            <a:p>
              <a:endParaRPr/>
            </a:p>
          </p:txBody>
        </p:sp>
        <p:pic>
          <p:nvPicPr>
            <p:cNvPr id="18" name="object 15">
              <a:extLst>
                <a:ext uri="{FF2B5EF4-FFF2-40B4-BE49-F238E27FC236}">
                  <a16:creationId xmlns:a16="http://schemas.microsoft.com/office/drawing/2014/main" id="{6141BC33-9AAC-A229-4563-C1E5E053C4E4}"/>
                </a:ext>
              </a:extLst>
            </p:cNvPr>
            <p:cNvPicPr/>
            <p:nvPr/>
          </p:nvPicPr>
          <p:blipFill>
            <a:blip r:embed="rId3" cstate="print"/>
            <a:stretch>
              <a:fillRect/>
            </a:stretch>
          </p:blipFill>
          <p:spPr>
            <a:xfrm>
              <a:off x="3840505" y="1348314"/>
              <a:ext cx="405752" cy="162308"/>
            </a:xfrm>
            <a:prstGeom prst="rect">
              <a:avLst/>
            </a:prstGeom>
          </p:spPr>
        </p:pic>
        <p:pic>
          <p:nvPicPr>
            <p:cNvPr id="19" name="object 16">
              <a:extLst>
                <a:ext uri="{FF2B5EF4-FFF2-40B4-BE49-F238E27FC236}">
                  <a16:creationId xmlns:a16="http://schemas.microsoft.com/office/drawing/2014/main" id="{83A7E4C1-B7FE-3203-6B27-0A5BBB85168D}"/>
                </a:ext>
              </a:extLst>
            </p:cNvPr>
            <p:cNvPicPr/>
            <p:nvPr/>
          </p:nvPicPr>
          <p:blipFill>
            <a:blip r:embed="rId4" cstate="print"/>
            <a:stretch>
              <a:fillRect/>
            </a:stretch>
          </p:blipFill>
          <p:spPr>
            <a:xfrm>
              <a:off x="3840505" y="563880"/>
              <a:ext cx="405752" cy="232410"/>
            </a:xfrm>
            <a:prstGeom prst="rect">
              <a:avLst/>
            </a:prstGeom>
          </p:spPr>
        </p:pic>
        <p:sp>
          <p:nvSpPr>
            <p:cNvPr id="20" name="object 17">
              <a:extLst>
                <a:ext uri="{FF2B5EF4-FFF2-40B4-BE49-F238E27FC236}">
                  <a16:creationId xmlns:a16="http://schemas.microsoft.com/office/drawing/2014/main" id="{CCCC0CB7-F69C-3B64-2870-41EDCA170C53}"/>
                </a:ext>
              </a:extLst>
            </p:cNvPr>
            <p:cNvSpPr/>
            <p:nvPr/>
          </p:nvSpPr>
          <p:spPr>
            <a:xfrm>
              <a:off x="3840505" y="795921"/>
              <a:ext cx="405765" cy="278765"/>
            </a:xfrm>
            <a:custGeom>
              <a:avLst/>
              <a:gdLst/>
              <a:ahLst/>
              <a:cxnLst/>
              <a:rect l="l" t="t" r="r" b="b"/>
              <a:pathLst>
                <a:path w="405764" h="278765">
                  <a:moveTo>
                    <a:pt x="405752" y="0"/>
                  </a:moveTo>
                  <a:lnTo>
                    <a:pt x="405752" y="278231"/>
                  </a:lnTo>
                  <a:lnTo>
                    <a:pt x="0" y="278231"/>
                  </a:lnTo>
                  <a:lnTo>
                    <a:pt x="0" y="0"/>
                  </a:lnTo>
                  <a:lnTo>
                    <a:pt x="405752" y="0"/>
                  </a:lnTo>
                  <a:close/>
                </a:path>
              </a:pathLst>
            </a:custGeom>
            <a:solidFill>
              <a:srgbClr val="0019A8"/>
            </a:solidFill>
          </p:spPr>
          <p:txBody>
            <a:bodyPr wrap="square" lIns="0" tIns="0" rIns="0" bIns="0" rtlCol="0"/>
            <a:lstStyle/>
            <a:p>
              <a:endParaRPr/>
            </a:p>
          </p:txBody>
        </p:sp>
        <p:pic>
          <p:nvPicPr>
            <p:cNvPr id="21" name="object 18">
              <a:extLst>
                <a:ext uri="{FF2B5EF4-FFF2-40B4-BE49-F238E27FC236}">
                  <a16:creationId xmlns:a16="http://schemas.microsoft.com/office/drawing/2014/main" id="{F241CAD7-D009-9AFB-D49C-3A4DB6F48460}"/>
                </a:ext>
              </a:extLst>
            </p:cNvPr>
            <p:cNvPicPr/>
            <p:nvPr/>
          </p:nvPicPr>
          <p:blipFill>
            <a:blip r:embed="rId5" cstate="print"/>
            <a:stretch>
              <a:fillRect/>
            </a:stretch>
          </p:blipFill>
          <p:spPr>
            <a:xfrm>
              <a:off x="3840505" y="807515"/>
              <a:ext cx="405752" cy="255049"/>
            </a:xfrm>
            <a:prstGeom prst="rect">
              <a:avLst/>
            </a:prstGeom>
          </p:spPr>
        </p:pic>
        <p:sp>
          <p:nvSpPr>
            <p:cNvPr id="22" name="object 19">
              <a:extLst>
                <a:ext uri="{FF2B5EF4-FFF2-40B4-BE49-F238E27FC236}">
                  <a16:creationId xmlns:a16="http://schemas.microsoft.com/office/drawing/2014/main" id="{9D66862F-6C2D-DAC3-1540-D34D3842E24A}"/>
                </a:ext>
              </a:extLst>
            </p:cNvPr>
            <p:cNvSpPr/>
            <p:nvPr/>
          </p:nvSpPr>
          <p:spPr>
            <a:xfrm>
              <a:off x="895050" y="888820"/>
              <a:ext cx="626110" cy="509905"/>
            </a:xfrm>
            <a:custGeom>
              <a:avLst/>
              <a:gdLst/>
              <a:ahLst/>
              <a:cxnLst/>
              <a:rect l="l" t="t" r="r" b="b"/>
              <a:pathLst>
                <a:path w="626110" h="509905">
                  <a:moveTo>
                    <a:pt x="157391" y="306400"/>
                  </a:moveTo>
                  <a:lnTo>
                    <a:pt x="63792" y="306400"/>
                  </a:lnTo>
                  <a:lnTo>
                    <a:pt x="78663" y="354215"/>
                  </a:lnTo>
                  <a:lnTo>
                    <a:pt x="102173" y="397482"/>
                  </a:lnTo>
                  <a:lnTo>
                    <a:pt x="133298" y="435179"/>
                  </a:lnTo>
                  <a:lnTo>
                    <a:pt x="171015" y="466280"/>
                  </a:lnTo>
                  <a:lnTo>
                    <a:pt x="214301" y="489763"/>
                  </a:lnTo>
                  <a:lnTo>
                    <a:pt x="262132" y="504603"/>
                  </a:lnTo>
                  <a:lnTo>
                    <a:pt x="313486" y="509778"/>
                  </a:lnTo>
                  <a:lnTo>
                    <a:pt x="364826" y="504603"/>
                  </a:lnTo>
                  <a:lnTo>
                    <a:pt x="412648" y="489763"/>
                  </a:lnTo>
                  <a:lnTo>
                    <a:pt x="455927" y="466280"/>
                  </a:lnTo>
                  <a:lnTo>
                    <a:pt x="493640" y="435179"/>
                  </a:lnTo>
                  <a:lnTo>
                    <a:pt x="506716" y="419341"/>
                  </a:lnTo>
                  <a:lnTo>
                    <a:pt x="313486" y="419341"/>
                  </a:lnTo>
                  <a:lnTo>
                    <a:pt x="261416" y="410915"/>
                  </a:lnTo>
                  <a:lnTo>
                    <a:pt x="216241" y="387459"/>
                  </a:lnTo>
                  <a:lnTo>
                    <a:pt x="180664" y="351709"/>
                  </a:lnTo>
                  <a:lnTo>
                    <a:pt x="157391" y="306400"/>
                  </a:lnTo>
                  <a:close/>
                </a:path>
                <a:path w="626110" h="509905">
                  <a:moveTo>
                    <a:pt x="563143" y="306400"/>
                  </a:moveTo>
                  <a:lnTo>
                    <a:pt x="469620" y="306400"/>
                  </a:lnTo>
                  <a:lnTo>
                    <a:pt x="446331" y="351709"/>
                  </a:lnTo>
                  <a:lnTo>
                    <a:pt x="410737" y="387459"/>
                  </a:lnTo>
                  <a:lnTo>
                    <a:pt x="365550" y="410915"/>
                  </a:lnTo>
                  <a:lnTo>
                    <a:pt x="313486" y="419341"/>
                  </a:lnTo>
                  <a:lnTo>
                    <a:pt x="506716" y="419341"/>
                  </a:lnTo>
                  <a:lnTo>
                    <a:pt x="524763" y="397482"/>
                  </a:lnTo>
                  <a:lnTo>
                    <a:pt x="548272" y="354215"/>
                  </a:lnTo>
                  <a:lnTo>
                    <a:pt x="563143" y="306400"/>
                  </a:lnTo>
                  <a:close/>
                </a:path>
                <a:path w="626110" h="509905">
                  <a:moveTo>
                    <a:pt x="626033" y="203542"/>
                  </a:moveTo>
                  <a:lnTo>
                    <a:pt x="0" y="203542"/>
                  </a:lnTo>
                  <a:lnTo>
                    <a:pt x="0" y="306400"/>
                  </a:lnTo>
                  <a:lnTo>
                    <a:pt x="626033" y="306400"/>
                  </a:lnTo>
                  <a:lnTo>
                    <a:pt x="626033" y="203542"/>
                  </a:lnTo>
                  <a:close/>
                </a:path>
                <a:path w="626110" h="509905">
                  <a:moveTo>
                    <a:pt x="313486" y="0"/>
                  </a:moveTo>
                  <a:lnTo>
                    <a:pt x="262106" y="5180"/>
                  </a:lnTo>
                  <a:lnTo>
                    <a:pt x="214252" y="20036"/>
                  </a:lnTo>
                  <a:lnTo>
                    <a:pt x="170949" y="43542"/>
                  </a:lnTo>
                  <a:lnTo>
                    <a:pt x="133223" y="74672"/>
                  </a:lnTo>
                  <a:lnTo>
                    <a:pt x="102098" y="112399"/>
                  </a:lnTo>
                  <a:lnTo>
                    <a:pt x="78599" y="155698"/>
                  </a:lnTo>
                  <a:lnTo>
                    <a:pt x="63753" y="203542"/>
                  </a:lnTo>
                  <a:lnTo>
                    <a:pt x="157327" y="203542"/>
                  </a:lnTo>
                  <a:lnTo>
                    <a:pt x="180573" y="158177"/>
                  </a:lnTo>
                  <a:lnTo>
                    <a:pt x="216157" y="122378"/>
                  </a:lnTo>
                  <a:lnTo>
                    <a:pt x="261365" y="98888"/>
                  </a:lnTo>
                  <a:lnTo>
                    <a:pt x="313486" y="90449"/>
                  </a:lnTo>
                  <a:lnTo>
                    <a:pt x="506730" y="90449"/>
                  </a:lnTo>
                  <a:lnTo>
                    <a:pt x="493715" y="74672"/>
                  </a:lnTo>
                  <a:lnTo>
                    <a:pt x="455992" y="43542"/>
                  </a:lnTo>
                  <a:lnTo>
                    <a:pt x="412696" y="20036"/>
                  </a:lnTo>
                  <a:lnTo>
                    <a:pt x="364852" y="5180"/>
                  </a:lnTo>
                  <a:lnTo>
                    <a:pt x="313486" y="0"/>
                  </a:lnTo>
                  <a:close/>
                </a:path>
                <a:path w="626110" h="509905">
                  <a:moveTo>
                    <a:pt x="506730" y="90449"/>
                  </a:moveTo>
                  <a:lnTo>
                    <a:pt x="313486" y="90449"/>
                  </a:lnTo>
                  <a:lnTo>
                    <a:pt x="365599" y="98888"/>
                  </a:lnTo>
                  <a:lnTo>
                    <a:pt x="410816" y="122378"/>
                  </a:lnTo>
                  <a:lnTo>
                    <a:pt x="446417" y="158177"/>
                  </a:lnTo>
                  <a:lnTo>
                    <a:pt x="469684" y="203542"/>
                  </a:lnTo>
                  <a:lnTo>
                    <a:pt x="563181" y="203542"/>
                  </a:lnTo>
                  <a:lnTo>
                    <a:pt x="548335" y="155698"/>
                  </a:lnTo>
                  <a:lnTo>
                    <a:pt x="524838" y="112399"/>
                  </a:lnTo>
                  <a:lnTo>
                    <a:pt x="506730" y="90449"/>
                  </a:lnTo>
                  <a:close/>
                </a:path>
              </a:pathLst>
            </a:custGeom>
            <a:solidFill>
              <a:srgbClr val="0019A8"/>
            </a:solidFill>
          </p:spPr>
          <p:txBody>
            <a:bodyPr wrap="square" lIns="0" tIns="0" rIns="0" bIns="0" rtlCol="0"/>
            <a:lstStyle/>
            <a:p>
              <a:endParaRPr/>
            </a:p>
          </p:txBody>
        </p:sp>
        <p:pic>
          <p:nvPicPr>
            <p:cNvPr id="23" name="object 20">
              <a:extLst>
                <a:ext uri="{FF2B5EF4-FFF2-40B4-BE49-F238E27FC236}">
                  <a16:creationId xmlns:a16="http://schemas.microsoft.com/office/drawing/2014/main" id="{0EA592EA-BCFE-A7F4-BAA0-C07B8C7E17B3}"/>
                </a:ext>
              </a:extLst>
            </p:cNvPr>
            <p:cNvPicPr/>
            <p:nvPr/>
          </p:nvPicPr>
          <p:blipFill>
            <a:blip r:embed="rId6" cstate="print"/>
            <a:stretch>
              <a:fillRect/>
            </a:stretch>
          </p:blipFill>
          <p:spPr>
            <a:xfrm>
              <a:off x="1834573" y="776843"/>
              <a:ext cx="265894" cy="200629"/>
            </a:xfrm>
            <a:prstGeom prst="rect">
              <a:avLst/>
            </a:prstGeom>
          </p:spPr>
        </p:pic>
        <p:sp>
          <p:nvSpPr>
            <p:cNvPr id="24" name="object 21">
              <a:extLst>
                <a:ext uri="{FF2B5EF4-FFF2-40B4-BE49-F238E27FC236}">
                  <a16:creationId xmlns:a16="http://schemas.microsoft.com/office/drawing/2014/main" id="{A695B1AB-6F2E-CEB4-F1A7-6FDB49DE4637}"/>
                </a:ext>
              </a:extLst>
            </p:cNvPr>
            <p:cNvSpPr/>
            <p:nvPr/>
          </p:nvSpPr>
          <p:spPr>
            <a:xfrm>
              <a:off x="1834565" y="780681"/>
              <a:ext cx="1053465" cy="727075"/>
            </a:xfrm>
            <a:custGeom>
              <a:avLst/>
              <a:gdLst/>
              <a:ahLst/>
              <a:cxnLst/>
              <a:rect l="l" t="t" r="r" b="b"/>
              <a:pathLst>
                <a:path w="1053464" h="727075">
                  <a:moveTo>
                    <a:pt x="140144" y="530021"/>
                  </a:moveTo>
                  <a:lnTo>
                    <a:pt x="18249" y="530021"/>
                  </a:lnTo>
                  <a:lnTo>
                    <a:pt x="18249" y="561771"/>
                  </a:lnTo>
                  <a:lnTo>
                    <a:pt x="18249" y="606221"/>
                  </a:lnTo>
                  <a:lnTo>
                    <a:pt x="18249" y="637971"/>
                  </a:lnTo>
                  <a:lnTo>
                    <a:pt x="18249" y="726871"/>
                  </a:lnTo>
                  <a:lnTo>
                    <a:pt x="54762" y="726871"/>
                  </a:lnTo>
                  <a:lnTo>
                    <a:pt x="54762" y="637971"/>
                  </a:lnTo>
                  <a:lnTo>
                    <a:pt x="119837" y="637971"/>
                  </a:lnTo>
                  <a:lnTo>
                    <a:pt x="119837" y="606221"/>
                  </a:lnTo>
                  <a:lnTo>
                    <a:pt x="54762" y="606221"/>
                  </a:lnTo>
                  <a:lnTo>
                    <a:pt x="54762" y="561771"/>
                  </a:lnTo>
                  <a:lnTo>
                    <a:pt x="140144" y="561771"/>
                  </a:lnTo>
                  <a:lnTo>
                    <a:pt x="140144" y="530021"/>
                  </a:lnTo>
                  <a:close/>
                </a:path>
                <a:path w="1053464" h="727075">
                  <a:moveTo>
                    <a:pt x="156629" y="264972"/>
                  </a:moveTo>
                  <a:lnTo>
                    <a:pt x="0" y="264972"/>
                  </a:lnTo>
                  <a:lnTo>
                    <a:pt x="0" y="297992"/>
                  </a:lnTo>
                  <a:lnTo>
                    <a:pt x="60058" y="297992"/>
                  </a:lnTo>
                  <a:lnTo>
                    <a:pt x="60058" y="461822"/>
                  </a:lnTo>
                  <a:lnTo>
                    <a:pt x="96570" y="461822"/>
                  </a:lnTo>
                  <a:lnTo>
                    <a:pt x="96570" y="297992"/>
                  </a:lnTo>
                  <a:lnTo>
                    <a:pt x="156629" y="297992"/>
                  </a:lnTo>
                  <a:lnTo>
                    <a:pt x="156629" y="264972"/>
                  </a:lnTo>
                  <a:close/>
                </a:path>
                <a:path w="1053464" h="727075">
                  <a:moveTo>
                    <a:pt x="348030" y="461391"/>
                  </a:moveTo>
                  <a:lnTo>
                    <a:pt x="288404" y="376885"/>
                  </a:lnTo>
                  <a:lnTo>
                    <a:pt x="283845" y="370420"/>
                  </a:lnTo>
                  <a:lnTo>
                    <a:pt x="299389" y="362267"/>
                  </a:lnTo>
                  <a:lnTo>
                    <a:pt x="310311" y="350697"/>
                  </a:lnTo>
                  <a:lnTo>
                    <a:pt x="312978" y="344805"/>
                  </a:lnTo>
                  <a:lnTo>
                    <a:pt x="316763" y="336473"/>
                  </a:lnTo>
                  <a:lnTo>
                    <a:pt x="318884" y="320370"/>
                  </a:lnTo>
                  <a:lnTo>
                    <a:pt x="315010" y="298551"/>
                  </a:lnTo>
                  <a:lnTo>
                    <a:pt x="313194" y="295922"/>
                  </a:lnTo>
                  <a:lnTo>
                    <a:pt x="302882" y="280987"/>
                  </a:lnTo>
                  <a:lnTo>
                    <a:pt x="282371" y="269633"/>
                  </a:lnTo>
                  <a:lnTo>
                    <a:pt x="282371" y="320065"/>
                  </a:lnTo>
                  <a:lnTo>
                    <a:pt x="280390" y="330517"/>
                  </a:lnTo>
                  <a:lnTo>
                    <a:pt x="274421" y="338289"/>
                  </a:lnTo>
                  <a:lnTo>
                    <a:pt x="264490" y="343141"/>
                  </a:lnTo>
                  <a:lnTo>
                    <a:pt x="250571" y="344805"/>
                  </a:lnTo>
                  <a:lnTo>
                    <a:pt x="230263" y="344805"/>
                  </a:lnTo>
                  <a:lnTo>
                    <a:pt x="230263" y="295922"/>
                  </a:lnTo>
                  <a:lnTo>
                    <a:pt x="246456" y="295922"/>
                  </a:lnTo>
                  <a:lnTo>
                    <a:pt x="261391" y="297129"/>
                  </a:lnTo>
                  <a:lnTo>
                    <a:pt x="272694" y="301155"/>
                  </a:lnTo>
                  <a:lnTo>
                    <a:pt x="279869" y="308597"/>
                  </a:lnTo>
                  <a:lnTo>
                    <a:pt x="282371" y="320065"/>
                  </a:lnTo>
                  <a:lnTo>
                    <a:pt x="282371" y="269633"/>
                  </a:lnTo>
                  <a:lnTo>
                    <a:pt x="281749" y="269278"/>
                  </a:lnTo>
                  <a:lnTo>
                    <a:pt x="250875" y="265010"/>
                  </a:lnTo>
                  <a:lnTo>
                    <a:pt x="193751" y="265010"/>
                  </a:lnTo>
                  <a:lnTo>
                    <a:pt x="193751" y="461391"/>
                  </a:lnTo>
                  <a:lnTo>
                    <a:pt x="230263" y="461391"/>
                  </a:lnTo>
                  <a:lnTo>
                    <a:pt x="230263" y="376885"/>
                  </a:lnTo>
                  <a:lnTo>
                    <a:pt x="245275" y="376885"/>
                  </a:lnTo>
                  <a:lnTo>
                    <a:pt x="304749" y="461391"/>
                  </a:lnTo>
                  <a:lnTo>
                    <a:pt x="348030" y="461391"/>
                  </a:lnTo>
                  <a:close/>
                </a:path>
                <a:path w="1053464" h="727075">
                  <a:moveTo>
                    <a:pt x="417537" y="162560"/>
                  </a:moveTo>
                  <a:lnTo>
                    <a:pt x="330682" y="162560"/>
                  </a:lnTo>
                  <a:lnTo>
                    <a:pt x="330682" y="0"/>
                  </a:lnTo>
                  <a:lnTo>
                    <a:pt x="294170" y="0"/>
                  </a:lnTo>
                  <a:lnTo>
                    <a:pt x="294170" y="162560"/>
                  </a:lnTo>
                  <a:lnTo>
                    <a:pt x="294170" y="196850"/>
                  </a:lnTo>
                  <a:lnTo>
                    <a:pt x="417537" y="196850"/>
                  </a:lnTo>
                  <a:lnTo>
                    <a:pt x="417537" y="162560"/>
                  </a:lnTo>
                  <a:close/>
                </a:path>
                <a:path w="1053464" h="727075">
                  <a:moveTo>
                    <a:pt x="548563" y="461403"/>
                  </a:moveTo>
                  <a:lnTo>
                    <a:pt x="531456" y="418998"/>
                  </a:lnTo>
                  <a:lnTo>
                    <a:pt x="518401" y="386613"/>
                  </a:lnTo>
                  <a:lnTo>
                    <a:pt x="487883" y="310946"/>
                  </a:lnTo>
                  <a:lnTo>
                    <a:pt x="480847" y="293497"/>
                  </a:lnTo>
                  <a:lnTo>
                    <a:pt x="480847" y="386613"/>
                  </a:lnTo>
                  <a:lnTo>
                    <a:pt x="425196" y="386613"/>
                  </a:lnTo>
                  <a:lnTo>
                    <a:pt x="452577" y="310946"/>
                  </a:lnTo>
                  <a:lnTo>
                    <a:pt x="480847" y="386613"/>
                  </a:lnTo>
                  <a:lnTo>
                    <a:pt x="480847" y="293497"/>
                  </a:lnTo>
                  <a:lnTo>
                    <a:pt x="469366" y="265010"/>
                  </a:lnTo>
                  <a:lnTo>
                    <a:pt x="435508" y="265010"/>
                  </a:lnTo>
                  <a:lnTo>
                    <a:pt x="358952" y="461403"/>
                  </a:lnTo>
                  <a:lnTo>
                    <a:pt x="398119" y="461403"/>
                  </a:lnTo>
                  <a:lnTo>
                    <a:pt x="413423" y="418998"/>
                  </a:lnTo>
                  <a:lnTo>
                    <a:pt x="492620" y="418998"/>
                  </a:lnTo>
                  <a:lnTo>
                    <a:pt x="508533" y="461403"/>
                  </a:lnTo>
                  <a:lnTo>
                    <a:pt x="548563" y="461403"/>
                  </a:lnTo>
                  <a:close/>
                </a:path>
                <a:path w="1053464" h="727075">
                  <a:moveTo>
                    <a:pt x="724954" y="265010"/>
                  </a:moveTo>
                  <a:lnTo>
                    <a:pt x="685507" y="265010"/>
                  </a:lnTo>
                  <a:lnTo>
                    <a:pt x="634860" y="411035"/>
                  </a:lnTo>
                  <a:lnTo>
                    <a:pt x="583031" y="265010"/>
                  </a:lnTo>
                  <a:lnTo>
                    <a:pt x="543001" y="265010"/>
                  </a:lnTo>
                  <a:lnTo>
                    <a:pt x="616902" y="461391"/>
                  </a:lnTo>
                  <a:lnTo>
                    <a:pt x="652830" y="461391"/>
                  </a:lnTo>
                  <a:lnTo>
                    <a:pt x="724954" y="265010"/>
                  </a:lnTo>
                  <a:close/>
                </a:path>
                <a:path w="1053464" h="727075">
                  <a:moveTo>
                    <a:pt x="888682" y="428840"/>
                  </a:moveTo>
                  <a:lnTo>
                    <a:pt x="795921" y="428840"/>
                  </a:lnTo>
                  <a:lnTo>
                    <a:pt x="795921" y="372960"/>
                  </a:lnTo>
                  <a:lnTo>
                    <a:pt x="863942" y="372960"/>
                  </a:lnTo>
                  <a:lnTo>
                    <a:pt x="863942" y="339940"/>
                  </a:lnTo>
                  <a:lnTo>
                    <a:pt x="795921" y="339940"/>
                  </a:lnTo>
                  <a:lnTo>
                    <a:pt x="795921" y="296760"/>
                  </a:lnTo>
                  <a:lnTo>
                    <a:pt x="883373" y="296760"/>
                  </a:lnTo>
                  <a:lnTo>
                    <a:pt x="883373" y="265010"/>
                  </a:lnTo>
                  <a:lnTo>
                    <a:pt x="759421" y="265010"/>
                  </a:lnTo>
                  <a:lnTo>
                    <a:pt x="759421" y="296760"/>
                  </a:lnTo>
                  <a:lnTo>
                    <a:pt x="759421" y="339940"/>
                  </a:lnTo>
                  <a:lnTo>
                    <a:pt x="759421" y="372960"/>
                  </a:lnTo>
                  <a:lnTo>
                    <a:pt x="759421" y="428840"/>
                  </a:lnTo>
                  <a:lnTo>
                    <a:pt x="759421" y="461860"/>
                  </a:lnTo>
                  <a:lnTo>
                    <a:pt x="888682" y="461860"/>
                  </a:lnTo>
                  <a:lnTo>
                    <a:pt x="888682" y="428840"/>
                  </a:lnTo>
                  <a:close/>
                </a:path>
                <a:path w="1053464" h="727075">
                  <a:moveTo>
                    <a:pt x="1052995" y="427570"/>
                  </a:moveTo>
                  <a:lnTo>
                    <a:pt x="966127" y="427570"/>
                  </a:lnTo>
                  <a:lnTo>
                    <a:pt x="966127" y="265010"/>
                  </a:lnTo>
                  <a:lnTo>
                    <a:pt x="929627" y="265010"/>
                  </a:lnTo>
                  <a:lnTo>
                    <a:pt x="929627" y="427570"/>
                  </a:lnTo>
                  <a:lnTo>
                    <a:pt x="929627" y="461860"/>
                  </a:lnTo>
                  <a:lnTo>
                    <a:pt x="1052995" y="461860"/>
                  </a:lnTo>
                  <a:lnTo>
                    <a:pt x="1052995" y="427570"/>
                  </a:lnTo>
                  <a:close/>
                </a:path>
              </a:pathLst>
            </a:custGeom>
            <a:solidFill>
              <a:srgbClr val="69FFFF"/>
            </a:solidFill>
          </p:spPr>
          <p:txBody>
            <a:bodyPr wrap="square" lIns="0" tIns="0" rIns="0" bIns="0" rtlCol="0"/>
            <a:lstStyle/>
            <a:p>
              <a:endParaRPr/>
            </a:p>
          </p:txBody>
        </p:sp>
        <p:pic>
          <p:nvPicPr>
            <p:cNvPr id="25" name="object 22">
              <a:extLst>
                <a:ext uri="{FF2B5EF4-FFF2-40B4-BE49-F238E27FC236}">
                  <a16:creationId xmlns:a16="http://schemas.microsoft.com/office/drawing/2014/main" id="{4E93A3EF-5C1D-C0BF-BD76-EA58DA0A93AD}"/>
                </a:ext>
              </a:extLst>
            </p:cNvPr>
            <p:cNvPicPr/>
            <p:nvPr/>
          </p:nvPicPr>
          <p:blipFill>
            <a:blip r:embed="rId7" cstate="print"/>
            <a:stretch>
              <a:fillRect/>
            </a:stretch>
          </p:blipFill>
          <p:spPr>
            <a:xfrm>
              <a:off x="1994466" y="1306879"/>
              <a:ext cx="208749" cy="203733"/>
            </a:xfrm>
            <a:prstGeom prst="rect">
              <a:avLst/>
            </a:prstGeom>
          </p:spPr>
        </p:pic>
        <p:pic>
          <p:nvPicPr>
            <p:cNvPr id="26" name="object 23">
              <a:extLst>
                <a:ext uri="{FF2B5EF4-FFF2-40B4-BE49-F238E27FC236}">
                  <a16:creationId xmlns:a16="http://schemas.microsoft.com/office/drawing/2014/main" id="{7A5D05DB-52F8-782C-D70E-BE39F3146D2B}"/>
                </a:ext>
              </a:extLst>
            </p:cNvPr>
            <p:cNvPicPr/>
            <p:nvPr/>
          </p:nvPicPr>
          <p:blipFill>
            <a:blip r:embed="rId8" cstate="print"/>
            <a:stretch>
              <a:fillRect/>
            </a:stretch>
          </p:blipFill>
          <p:spPr>
            <a:xfrm>
              <a:off x="2248005" y="1310701"/>
              <a:ext cx="154266" cy="196380"/>
            </a:xfrm>
            <a:prstGeom prst="rect">
              <a:avLst/>
            </a:prstGeom>
          </p:spPr>
        </p:pic>
        <p:sp>
          <p:nvSpPr>
            <p:cNvPr id="27" name="object 24">
              <a:extLst>
                <a:ext uri="{FF2B5EF4-FFF2-40B4-BE49-F238E27FC236}">
                  <a16:creationId xmlns:a16="http://schemas.microsoft.com/office/drawing/2014/main" id="{D6E80F5D-8189-0D7E-C752-7E491233F7A2}"/>
                </a:ext>
              </a:extLst>
            </p:cNvPr>
            <p:cNvSpPr/>
            <p:nvPr/>
          </p:nvSpPr>
          <p:spPr>
            <a:xfrm>
              <a:off x="2524493" y="1310703"/>
              <a:ext cx="541020" cy="196850"/>
            </a:xfrm>
            <a:custGeom>
              <a:avLst/>
              <a:gdLst/>
              <a:ahLst/>
              <a:cxnLst/>
              <a:rect l="l" t="t" r="r" b="b"/>
              <a:pathLst>
                <a:path w="541019" h="196850">
                  <a:moveTo>
                    <a:pt x="123367" y="162560"/>
                  </a:moveTo>
                  <a:lnTo>
                    <a:pt x="36512" y="162560"/>
                  </a:lnTo>
                  <a:lnTo>
                    <a:pt x="36512" y="0"/>
                  </a:lnTo>
                  <a:lnTo>
                    <a:pt x="0" y="0"/>
                  </a:lnTo>
                  <a:lnTo>
                    <a:pt x="0" y="162560"/>
                  </a:lnTo>
                  <a:lnTo>
                    <a:pt x="0" y="196850"/>
                  </a:lnTo>
                  <a:lnTo>
                    <a:pt x="123367" y="196850"/>
                  </a:lnTo>
                  <a:lnTo>
                    <a:pt x="123367" y="162560"/>
                  </a:lnTo>
                  <a:close/>
                </a:path>
                <a:path w="541019" h="196850">
                  <a:moveTo>
                    <a:pt x="196989" y="0"/>
                  </a:moveTo>
                  <a:lnTo>
                    <a:pt x="160489" y="0"/>
                  </a:lnTo>
                  <a:lnTo>
                    <a:pt x="160489" y="196380"/>
                  </a:lnTo>
                  <a:lnTo>
                    <a:pt x="196989" y="196380"/>
                  </a:lnTo>
                  <a:lnTo>
                    <a:pt x="196989" y="0"/>
                  </a:lnTo>
                  <a:close/>
                </a:path>
                <a:path w="541019" h="196850">
                  <a:moveTo>
                    <a:pt x="374243" y="0"/>
                  </a:moveTo>
                  <a:lnTo>
                    <a:pt x="252349" y="0"/>
                  </a:lnTo>
                  <a:lnTo>
                    <a:pt x="252349" y="31750"/>
                  </a:lnTo>
                  <a:lnTo>
                    <a:pt x="252349" y="76200"/>
                  </a:lnTo>
                  <a:lnTo>
                    <a:pt x="252349" y="107950"/>
                  </a:lnTo>
                  <a:lnTo>
                    <a:pt x="252349" y="196850"/>
                  </a:lnTo>
                  <a:lnTo>
                    <a:pt x="288861" y="196850"/>
                  </a:lnTo>
                  <a:lnTo>
                    <a:pt x="288861" y="107950"/>
                  </a:lnTo>
                  <a:lnTo>
                    <a:pt x="353936" y="107950"/>
                  </a:lnTo>
                  <a:lnTo>
                    <a:pt x="353936" y="76200"/>
                  </a:lnTo>
                  <a:lnTo>
                    <a:pt x="288861" y="76200"/>
                  </a:lnTo>
                  <a:lnTo>
                    <a:pt x="288861" y="31750"/>
                  </a:lnTo>
                  <a:lnTo>
                    <a:pt x="374243" y="31750"/>
                  </a:lnTo>
                  <a:lnTo>
                    <a:pt x="374243" y="0"/>
                  </a:lnTo>
                  <a:close/>
                </a:path>
                <a:path w="541019" h="196850">
                  <a:moveTo>
                    <a:pt x="540613" y="163830"/>
                  </a:moveTo>
                  <a:lnTo>
                    <a:pt x="447865" y="163830"/>
                  </a:lnTo>
                  <a:lnTo>
                    <a:pt x="447865" y="107950"/>
                  </a:lnTo>
                  <a:lnTo>
                    <a:pt x="515886" y="107950"/>
                  </a:lnTo>
                  <a:lnTo>
                    <a:pt x="515886" y="74930"/>
                  </a:lnTo>
                  <a:lnTo>
                    <a:pt x="447865" y="74930"/>
                  </a:lnTo>
                  <a:lnTo>
                    <a:pt x="447865" y="31750"/>
                  </a:lnTo>
                  <a:lnTo>
                    <a:pt x="535317" y="31750"/>
                  </a:lnTo>
                  <a:lnTo>
                    <a:pt x="535317" y="0"/>
                  </a:lnTo>
                  <a:lnTo>
                    <a:pt x="411365" y="0"/>
                  </a:lnTo>
                  <a:lnTo>
                    <a:pt x="411365" y="31750"/>
                  </a:lnTo>
                  <a:lnTo>
                    <a:pt x="411365" y="74930"/>
                  </a:lnTo>
                  <a:lnTo>
                    <a:pt x="411365" y="107950"/>
                  </a:lnTo>
                  <a:lnTo>
                    <a:pt x="411365" y="163830"/>
                  </a:lnTo>
                  <a:lnTo>
                    <a:pt x="411365" y="196850"/>
                  </a:lnTo>
                  <a:lnTo>
                    <a:pt x="540613" y="196850"/>
                  </a:lnTo>
                  <a:lnTo>
                    <a:pt x="540613" y="163830"/>
                  </a:lnTo>
                  <a:close/>
                </a:path>
              </a:pathLst>
            </a:custGeom>
            <a:solidFill>
              <a:srgbClr val="69FFFF"/>
            </a:solidFill>
          </p:spPr>
          <p:txBody>
            <a:bodyPr wrap="square" lIns="0" tIns="0" rIns="0" bIns="0" rtlCol="0"/>
            <a:lstStyle/>
            <a:p>
              <a:endParaRPr/>
            </a:p>
          </p:txBody>
        </p:sp>
      </p:grpSp>
      <p:sp>
        <p:nvSpPr>
          <p:cNvPr id="28" name="Text Placeholder 9">
            <a:extLst>
              <a:ext uri="{FF2B5EF4-FFF2-40B4-BE49-F238E27FC236}">
                <a16:creationId xmlns:a16="http://schemas.microsoft.com/office/drawing/2014/main" id="{AFFC4440-456A-7870-60EC-D41A00CAF15F}"/>
              </a:ext>
            </a:extLst>
          </p:cNvPr>
          <p:cNvSpPr>
            <a:spLocks noGrp="1"/>
          </p:cNvSpPr>
          <p:nvPr>
            <p:ph type="body" sz="quarter" idx="10" hasCustomPrompt="1"/>
          </p:nvPr>
        </p:nvSpPr>
        <p:spPr>
          <a:xfrm>
            <a:off x="793548" y="3079019"/>
            <a:ext cx="6750252" cy="426181"/>
          </a:xfrm>
          <a:prstGeom prst="rect">
            <a:avLst/>
          </a:prstGeom>
        </p:spPr>
        <p:txBody>
          <a:bodyPr/>
          <a:lstStyle>
            <a:lvl1pPr>
              <a:defRPr sz="3400" b="0" i="0">
                <a:solidFill>
                  <a:srgbClr val="0019A8"/>
                </a:solidFill>
                <a:latin typeface="Johnston100 Medium" panose="020B0503030304020204" pitchFamily="34" charset="77"/>
              </a:defRPr>
            </a:lvl1pPr>
          </a:lstStyle>
          <a:p>
            <a:pPr lvl="0"/>
            <a:r>
              <a:rPr lang="en-GB"/>
              <a:t>Click to add document heading</a:t>
            </a:r>
          </a:p>
        </p:txBody>
      </p:sp>
      <p:sp>
        <p:nvSpPr>
          <p:cNvPr id="29" name="Text Placeholder 9">
            <a:extLst>
              <a:ext uri="{FF2B5EF4-FFF2-40B4-BE49-F238E27FC236}">
                <a16:creationId xmlns:a16="http://schemas.microsoft.com/office/drawing/2014/main" id="{28DD29C9-2A76-6FBB-75EE-411F6EE2E2B0}"/>
              </a:ext>
            </a:extLst>
          </p:cNvPr>
          <p:cNvSpPr>
            <a:spLocks noGrp="1"/>
          </p:cNvSpPr>
          <p:nvPr>
            <p:ph type="body" sz="quarter" idx="11" hasCustomPrompt="1"/>
          </p:nvPr>
        </p:nvSpPr>
        <p:spPr>
          <a:xfrm>
            <a:off x="793548" y="3764819"/>
            <a:ext cx="6750252" cy="426181"/>
          </a:xfrm>
          <a:prstGeom prst="rect">
            <a:avLst/>
          </a:prstGeom>
        </p:spPr>
        <p:txBody>
          <a:bodyPr/>
          <a:lstStyle>
            <a:lvl1pPr>
              <a:defRPr sz="2000" b="0" i="0">
                <a:solidFill>
                  <a:srgbClr val="0019A8"/>
                </a:solidFill>
                <a:latin typeface="Johnston100 Light" panose="020B0403030304020204" pitchFamily="34" charset="77"/>
              </a:defRPr>
            </a:lvl1pPr>
          </a:lstStyle>
          <a:p>
            <a:pPr lvl="0"/>
            <a:r>
              <a:rPr lang="en-GB"/>
              <a:t>Click to add subheading</a:t>
            </a:r>
          </a:p>
        </p:txBody>
      </p:sp>
      <p:sp>
        <p:nvSpPr>
          <p:cNvPr id="30" name="Text Placeholder 9">
            <a:extLst>
              <a:ext uri="{FF2B5EF4-FFF2-40B4-BE49-F238E27FC236}">
                <a16:creationId xmlns:a16="http://schemas.microsoft.com/office/drawing/2014/main" id="{2DAACBD5-88C3-A3F6-8B36-5BC032292322}"/>
              </a:ext>
            </a:extLst>
          </p:cNvPr>
          <p:cNvSpPr>
            <a:spLocks noGrp="1"/>
          </p:cNvSpPr>
          <p:nvPr>
            <p:ph type="body" sz="quarter" idx="12" hasCustomPrompt="1"/>
          </p:nvPr>
        </p:nvSpPr>
        <p:spPr>
          <a:xfrm>
            <a:off x="793548" y="4222019"/>
            <a:ext cx="6750252" cy="426181"/>
          </a:xfrm>
          <a:prstGeom prst="rect">
            <a:avLst/>
          </a:prstGeom>
        </p:spPr>
        <p:txBody>
          <a:bodyPr/>
          <a:lstStyle>
            <a:lvl1pPr>
              <a:defRPr sz="1200" b="0" i="0">
                <a:solidFill>
                  <a:srgbClr val="0019A8"/>
                </a:solidFill>
                <a:latin typeface="Johnston100 Light" panose="020B0403030304020204" pitchFamily="34" charset="77"/>
              </a:defRPr>
            </a:lvl1pPr>
          </a:lstStyle>
          <a:p>
            <a:pPr lvl="0"/>
            <a:r>
              <a:rPr lang="en-GB"/>
              <a:t>Click to add date</a:t>
            </a:r>
          </a:p>
        </p:txBody>
      </p:sp>
    </p:spTree>
    <p:extLst>
      <p:ext uri="{BB962C8B-B14F-4D97-AF65-F5344CB8AC3E}">
        <p14:creationId xmlns:p14="http://schemas.microsoft.com/office/powerpoint/2010/main" val="235529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grpSp>
        <p:nvGrpSpPr>
          <p:cNvPr id="7" name="object 4">
            <a:extLst>
              <a:ext uri="{FF2B5EF4-FFF2-40B4-BE49-F238E27FC236}">
                <a16:creationId xmlns:a16="http://schemas.microsoft.com/office/drawing/2014/main" id="{DCE1C707-4FB6-8133-BAA6-954DAEEFEF57}"/>
              </a:ext>
            </a:extLst>
          </p:cNvPr>
          <p:cNvGrpSpPr/>
          <p:nvPr userDrawn="1"/>
        </p:nvGrpSpPr>
        <p:grpSpPr>
          <a:xfrm>
            <a:off x="0" y="0"/>
            <a:ext cx="12192635" cy="2311400"/>
            <a:chOff x="0" y="0"/>
            <a:chExt cx="12192635" cy="2311400"/>
          </a:xfrm>
        </p:grpSpPr>
        <p:sp>
          <p:nvSpPr>
            <p:cNvPr id="8" name="object 5">
              <a:extLst>
                <a:ext uri="{FF2B5EF4-FFF2-40B4-BE49-F238E27FC236}">
                  <a16:creationId xmlns:a16="http://schemas.microsoft.com/office/drawing/2014/main" id="{3FE85460-590A-08CF-135F-B68CDF8DD55F}"/>
                </a:ext>
              </a:extLst>
            </p:cNvPr>
            <p:cNvSpPr/>
            <p:nvPr/>
          </p:nvSpPr>
          <p:spPr>
            <a:xfrm>
              <a:off x="0" y="0"/>
              <a:ext cx="12192635" cy="2311400"/>
            </a:xfrm>
            <a:custGeom>
              <a:avLst/>
              <a:gdLst/>
              <a:ahLst/>
              <a:cxnLst/>
              <a:rect l="l" t="t" r="r" b="b"/>
              <a:pathLst>
                <a:path w="12192635" h="2311400">
                  <a:moveTo>
                    <a:pt x="12192114" y="0"/>
                  </a:moveTo>
                  <a:lnTo>
                    <a:pt x="0" y="0"/>
                  </a:lnTo>
                  <a:lnTo>
                    <a:pt x="0" y="2311196"/>
                  </a:lnTo>
                  <a:lnTo>
                    <a:pt x="12192114" y="2311196"/>
                  </a:lnTo>
                  <a:lnTo>
                    <a:pt x="12192114" y="0"/>
                  </a:lnTo>
                  <a:close/>
                </a:path>
              </a:pathLst>
            </a:custGeom>
            <a:solidFill>
              <a:srgbClr val="69FFFF"/>
            </a:solidFill>
          </p:spPr>
          <p:txBody>
            <a:bodyPr wrap="square" lIns="0" tIns="0" rIns="0" bIns="0" rtlCol="0"/>
            <a:lstStyle/>
            <a:p>
              <a:endParaRPr/>
            </a:p>
          </p:txBody>
        </p:sp>
        <p:sp>
          <p:nvSpPr>
            <p:cNvPr id="9" name="object 6">
              <a:extLst>
                <a:ext uri="{FF2B5EF4-FFF2-40B4-BE49-F238E27FC236}">
                  <a16:creationId xmlns:a16="http://schemas.microsoft.com/office/drawing/2014/main" id="{16B8AD7F-73F7-982F-84ED-9E5C3CC80C31}"/>
                </a:ext>
              </a:extLst>
            </p:cNvPr>
            <p:cNvSpPr/>
            <p:nvPr/>
          </p:nvSpPr>
          <p:spPr>
            <a:xfrm>
              <a:off x="8304048" y="0"/>
              <a:ext cx="3155315" cy="2223135"/>
            </a:xfrm>
            <a:custGeom>
              <a:avLst/>
              <a:gdLst/>
              <a:ahLst/>
              <a:cxnLst/>
              <a:rect l="l" t="t" r="r" b="b"/>
              <a:pathLst>
                <a:path w="3155315" h="2223135">
                  <a:moveTo>
                    <a:pt x="121539" y="0"/>
                  </a:moveTo>
                  <a:lnTo>
                    <a:pt x="12" y="0"/>
                  </a:lnTo>
                  <a:lnTo>
                    <a:pt x="12" y="218084"/>
                  </a:lnTo>
                  <a:lnTo>
                    <a:pt x="121539" y="218084"/>
                  </a:lnTo>
                  <a:lnTo>
                    <a:pt x="121539" y="0"/>
                  </a:lnTo>
                  <a:close/>
                </a:path>
                <a:path w="3155315" h="2223135">
                  <a:moveTo>
                    <a:pt x="128041" y="2067610"/>
                  </a:moveTo>
                  <a:lnTo>
                    <a:pt x="12" y="2067610"/>
                  </a:lnTo>
                  <a:lnTo>
                    <a:pt x="12" y="2222995"/>
                  </a:lnTo>
                  <a:lnTo>
                    <a:pt x="128041" y="2222995"/>
                  </a:lnTo>
                  <a:lnTo>
                    <a:pt x="128041" y="2067610"/>
                  </a:lnTo>
                  <a:close/>
                </a:path>
                <a:path w="3155315" h="2223135">
                  <a:moveTo>
                    <a:pt x="196773" y="1773123"/>
                  </a:moveTo>
                  <a:lnTo>
                    <a:pt x="0" y="1645348"/>
                  </a:lnTo>
                  <a:lnTo>
                    <a:pt x="0" y="1789544"/>
                  </a:lnTo>
                  <a:lnTo>
                    <a:pt x="196773" y="1917331"/>
                  </a:lnTo>
                  <a:lnTo>
                    <a:pt x="196773" y="1773123"/>
                  </a:lnTo>
                  <a:close/>
                </a:path>
                <a:path w="3155315" h="2223135">
                  <a:moveTo>
                    <a:pt x="212915" y="633501"/>
                  </a:moveTo>
                  <a:lnTo>
                    <a:pt x="0" y="510565"/>
                  </a:lnTo>
                  <a:lnTo>
                    <a:pt x="0" y="756437"/>
                  </a:lnTo>
                  <a:lnTo>
                    <a:pt x="212915" y="633501"/>
                  </a:lnTo>
                  <a:close/>
                </a:path>
                <a:path w="3155315" h="2223135">
                  <a:moveTo>
                    <a:pt x="227533" y="1251889"/>
                  </a:moveTo>
                  <a:lnTo>
                    <a:pt x="110540" y="1049477"/>
                  </a:lnTo>
                  <a:lnTo>
                    <a:pt x="25577" y="1049477"/>
                  </a:lnTo>
                  <a:lnTo>
                    <a:pt x="0" y="1049477"/>
                  </a:lnTo>
                  <a:lnTo>
                    <a:pt x="0" y="1152232"/>
                  </a:lnTo>
                  <a:lnTo>
                    <a:pt x="57607" y="1251889"/>
                  </a:lnTo>
                  <a:lnTo>
                    <a:pt x="0" y="1351343"/>
                  </a:lnTo>
                  <a:lnTo>
                    <a:pt x="0" y="1453908"/>
                  </a:lnTo>
                  <a:lnTo>
                    <a:pt x="110540" y="1453908"/>
                  </a:lnTo>
                  <a:lnTo>
                    <a:pt x="227533" y="1251889"/>
                  </a:lnTo>
                  <a:close/>
                </a:path>
                <a:path w="3155315" h="2223135">
                  <a:moveTo>
                    <a:pt x="460641" y="0"/>
                  </a:moveTo>
                  <a:lnTo>
                    <a:pt x="301586" y="0"/>
                  </a:lnTo>
                  <a:lnTo>
                    <a:pt x="301586" y="218084"/>
                  </a:lnTo>
                  <a:lnTo>
                    <a:pt x="460641" y="218084"/>
                  </a:lnTo>
                  <a:lnTo>
                    <a:pt x="460641" y="0"/>
                  </a:lnTo>
                  <a:close/>
                </a:path>
                <a:path w="3155315" h="2223135">
                  <a:moveTo>
                    <a:pt x="537603" y="1573212"/>
                  </a:moveTo>
                  <a:lnTo>
                    <a:pt x="229755" y="1773123"/>
                  </a:lnTo>
                  <a:lnTo>
                    <a:pt x="229755" y="1917331"/>
                  </a:lnTo>
                  <a:lnTo>
                    <a:pt x="537603" y="1717408"/>
                  </a:lnTo>
                  <a:lnTo>
                    <a:pt x="537603" y="1573212"/>
                  </a:lnTo>
                  <a:close/>
                </a:path>
                <a:path w="3155315" h="2223135">
                  <a:moveTo>
                    <a:pt x="554126" y="758266"/>
                  </a:moveTo>
                  <a:lnTo>
                    <a:pt x="428993" y="758266"/>
                  </a:lnTo>
                  <a:lnTo>
                    <a:pt x="428993" y="508749"/>
                  </a:lnTo>
                  <a:lnTo>
                    <a:pt x="212915" y="633514"/>
                  </a:lnTo>
                  <a:lnTo>
                    <a:pt x="428993" y="758278"/>
                  </a:lnTo>
                  <a:lnTo>
                    <a:pt x="553745" y="974356"/>
                  </a:lnTo>
                  <a:lnTo>
                    <a:pt x="554126" y="973696"/>
                  </a:lnTo>
                  <a:lnTo>
                    <a:pt x="554126" y="758266"/>
                  </a:lnTo>
                  <a:close/>
                </a:path>
                <a:path w="3155315" h="2223135">
                  <a:moveTo>
                    <a:pt x="568401" y="1251889"/>
                  </a:moveTo>
                  <a:lnTo>
                    <a:pt x="451396" y="1049464"/>
                  </a:lnTo>
                  <a:lnTo>
                    <a:pt x="281457" y="1049464"/>
                  </a:lnTo>
                  <a:lnTo>
                    <a:pt x="398462" y="1251889"/>
                  </a:lnTo>
                  <a:lnTo>
                    <a:pt x="281457" y="1453896"/>
                  </a:lnTo>
                  <a:lnTo>
                    <a:pt x="451396" y="1453896"/>
                  </a:lnTo>
                  <a:lnTo>
                    <a:pt x="568401" y="1251889"/>
                  </a:lnTo>
                  <a:close/>
                </a:path>
                <a:path w="3155315" h="2223135">
                  <a:moveTo>
                    <a:pt x="678573" y="508749"/>
                  </a:moveTo>
                  <a:lnTo>
                    <a:pt x="554126" y="293192"/>
                  </a:lnTo>
                  <a:lnTo>
                    <a:pt x="553758" y="292646"/>
                  </a:lnTo>
                  <a:lnTo>
                    <a:pt x="429006" y="508749"/>
                  </a:lnTo>
                  <a:lnTo>
                    <a:pt x="554126" y="508749"/>
                  </a:lnTo>
                  <a:lnTo>
                    <a:pt x="678573" y="508749"/>
                  </a:lnTo>
                  <a:close/>
                </a:path>
                <a:path w="3155315" h="2223135">
                  <a:moveTo>
                    <a:pt x="806665" y="0"/>
                  </a:moveTo>
                  <a:lnTo>
                    <a:pt x="647611" y="0"/>
                  </a:lnTo>
                  <a:lnTo>
                    <a:pt x="647611" y="218071"/>
                  </a:lnTo>
                  <a:lnTo>
                    <a:pt x="806665" y="218071"/>
                  </a:lnTo>
                  <a:lnTo>
                    <a:pt x="806665" y="0"/>
                  </a:lnTo>
                  <a:close/>
                </a:path>
                <a:path w="3155315" h="2223135">
                  <a:moveTo>
                    <a:pt x="809777" y="2067610"/>
                  </a:moveTo>
                  <a:lnTo>
                    <a:pt x="554139" y="2067610"/>
                  </a:lnTo>
                  <a:lnTo>
                    <a:pt x="298450" y="2067623"/>
                  </a:lnTo>
                  <a:lnTo>
                    <a:pt x="298450" y="2222995"/>
                  </a:lnTo>
                  <a:lnTo>
                    <a:pt x="554139" y="2222995"/>
                  </a:lnTo>
                  <a:lnTo>
                    <a:pt x="557555" y="2222995"/>
                  </a:lnTo>
                  <a:lnTo>
                    <a:pt x="809777" y="2222995"/>
                  </a:lnTo>
                  <a:lnTo>
                    <a:pt x="809777" y="2067610"/>
                  </a:lnTo>
                  <a:close/>
                </a:path>
                <a:path w="3155315" h="2223135">
                  <a:moveTo>
                    <a:pt x="878509" y="1773135"/>
                  </a:moveTo>
                  <a:lnTo>
                    <a:pt x="570661" y="1573225"/>
                  </a:lnTo>
                  <a:lnTo>
                    <a:pt x="570661" y="1717421"/>
                  </a:lnTo>
                  <a:lnTo>
                    <a:pt x="878509" y="1917344"/>
                  </a:lnTo>
                  <a:lnTo>
                    <a:pt x="878509" y="1773135"/>
                  </a:lnTo>
                  <a:close/>
                </a:path>
                <a:path w="3155315" h="2223135">
                  <a:moveTo>
                    <a:pt x="894651" y="633501"/>
                  </a:moveTo>
                  <a:lnTo>
                    <a:pt x="678573" y="508749"/>
                  </a:lnTo>
                  <a:lnTo>
                    <a:pt x="678573" y="758266"/>
                  </a:lnTo>
                  <a:lnTo>
                    <a:pt x="554139" y="758266"/>
                  </a:lnTo>
                  <a:lnTo>
                    <a:pt x="554139" y="973823"/>
                  </a:lnTo>
                  <a:lnTo>
                    <a:pt x="678586" y="758266"/>
                  </a:lnTo>
                  <a:lnTo>
                    <a:pt x="894651" y="633501"/>
                  </a:lnTo>
                  <a:close/>
                </a:path>
                <a:path w="3155315" h="2223135">
                  <a:moveTo>
                    <a:pt x="909243" y="1251889"/>
                  </a:moveTo>
                  <a:lnTo>
                    <a:pt x="792238" y="1049464"/>
                  </a:lnTo>
                  <a:lnTo>
                    <a:pt x="622300" y="1049464"/>
                  </a:lnTo>
                  <a:lnTo>
                    <a:pt x="739305" y="1251889"/>
                  </a:lnTo>
                  <a:lnTo>
                    <a:pt x="622300" y="1453896"/>
                  </a:lnTo>
                  <a:lnTo>
                    <a:pt x="792238" y="1453896"/>
                  </a:lnTo>
                  <a:lnTo>
                    <a:pt x="909243" y="1251889"/>
                  </a:lnTo>
                  <a:close/>
                </a:path>
                <a:path w="3155315" h="2223135">
                  <a:moveTo>
                    <a:pt x="1145806" y="0"/>
                  </a:moveTo>
                  <a:lnTo>
                    <a:pt x="986751" y="0"/>
                  </a:lnTo>
                  <a:lnTo>
                    <a:pt x="986751" y="218084"/>
                  </a:lnTo>
                  <a:lnTo>
                    <a:pt x="1145806" y="218084"/>
                  </a:lnTo>
                  <a:lnTo>
                    <a:pt x="1145806" y="0"/>
                  </a:lnTo>
                  <a:close/>
                </a:path>
                <a:path w="3155315" h="2223135">
                  <a:moveTo>
                    <a:pt x="1219339" y="1573212"/>
                  </a:moveTo>
                  <a:lnTo>
                    <a:pt x="911491" y="1773123"/>
                  </a:lnTo>
                  <a:lnTo>
                    <a:pt x="911491" y="1917331"/>
                  </a:lnTo>
                  <a:lnTo>
                    <a:pt x="1219339" y="1717408"/>
                  </a:lnTo>
                  <a:lnTo>
                    <a:pt x="1219339" y="1573212"/>
                  </a:lnTo>
                  <a:close/>
                </a:path>
                <a:path w="3155315" h="2223135">
                  <a:moveTo>
                    <a:pt x="1250099" y="1251889"/>
                  </a:moveTo>
                  <a:lnTo>
                    <a:pt x="1133094" y="1049464"/>
                  </a:lnTo>
                  <a:lnTo>
                    <a:pt x="963155" y="1049464"/>
                  </a:lnTo>
                  <a:lnTo>
                    <a:pt x="1080160" y="1251889"/>
                  </a:lnTo>
                  <a:lnTo>
                    <a:pt x="963155" y="1453896"/>
                  </a:lnTo>
                  <a:lnTo>
                    <a:pt x="1133094" y="1453896"/>
                  </a:lnTo>
                  <a:lnTo>
                    <a:pt x="1250099" y="1251889"/>
                  </a:lnTo>
                  <a:close/>
                </a:path>
                <a:path w="3155315" h="2223135">
                  <a:moveTo>
                    <a:pt x="1360233" y="758266"/>
                  </a:moveTo>
                  <a:lnTo>
                    <a:pt x="1110729" y="758266"/>
                  </a:lnTo>
                  <a:lnTo>
                    <a:pt x="1110729" y="508749"/>
                  </a:lnTo>
                  <a:lnTo>
                    <a:pt x="894651" y="633514"/>
                  </a:lnTo>
                  <a:lnTo>
                    <a:pt x="1110729" y="758278"/>
                  </a:lnTo>
                  <a:lnTo>
                    <a:pt x="1235481" y="974356"/>
                  </a:lnTo>
                  <a:lnTo>
                    <a:pt x="1360233" y="758266"/>
                  </a:lnTo>
                  <a:close/>
                </a:path>
                <a:path w="3155315" h="2223135">
                  <a:moveTo>
                    <a:pt x="1360233" y="508749"/>
                  </a:moveTo>
                  <a:lnTo>
                    <a:pt x="1235481" y="292658"/>
                  </a:lnTo>
                  <a:lnTo>
                    <a:pt x="1110729" y="508749"/>
                  </a:lnTo>
                  <a:lnTo>
                    <a:pt x="1360233" y="508749"/>
                  </a:lnTo>
                  <a:close/>
                </a:path>
                <a:path w="3155315" h="2223135">
                  <a:moveTo>
                    <a:pt x="1484922" y="0"/>
                  </a:moveTo>
                  <a:lnTo>
                    <a:pt x="1325867" y="0"/>
                  </a:lnTo>
                  <a:lnTo>
                    <a:pt x="1325867" y="218084"/>
                  </a:lnTo>
                  <a:lnTo>
                    <a:pt x="1484922" y="218084"/>
                  </a:lnTo>
                  <a:lnTo>
                    <a:pt x="1484922" y="0"/>
                  </a:lnTo>
                  <a:close/>
                </a:path>
                <a:path w="3155315" h="2223135">
                  <a:moveTo>
                    <a:pt x="1491424" y="2067610"/>
                  </a:moveTo>
                  <a:lnTo>
                    <a:pt x="980173" y="2067610"/>
                  </a:lnTo>
                  <a:lnTo>
                    <a:pt x="980173" y="2222995"/>
                  </a:lnTo>
                  <a:lnTo>
                    <a:pt x="1491424" y="2222995"/>
                  </a:lnTo>
                  <a:lnTo>
                    <a:pt x="1491424" y="2067610"/>
                  </a:lnTo>
                  <a:close/>
                </a:path>
                <a:path w="3155315" h="2223135">
                  <a:moveTo>
                    <a:pt x="1560169" y="1773135"/>
                  </a:moveTo>
                  <a:lnTo>
                    <a:pt x="1252321" y="1573225"/>
                  </a:lnTo>
                  <a:lnTo>
                    <a:pt x="1252321" y="1717421"/>
                  </a:lnTo>
                  <a:lnTo>
                    <a:pt x="1560169" y="1917344"/>
                  </a:lnTo>
                  <a:lnTo>
                    <a:pt x="1560169" y="1773135"/>
                  </a:lnTo>
                  <a:close/>
                </a:path>
                <a:path w="3155315" h="2223135">
                  <a:moveTo>
                    <a:pt x="1576311" y="633501"/>
                  </a:moveTo>
                  <a:lnTo>
                    <a:pt x="1360233" y="508749"/>
                  </a:lnTo>
                  <a:lnTo>
                    <a:pt x="1360233" y="758266"/>
                  </a:lnTo>
                  <a:lnTo>
                    <a:pt x="1576311" y="633501"/>
                  </a:lnTo>
                  <a:close/>
                </a:path>
                <a:path w="3155315" h="2223135">
                  <a:moveTo>
                    <a:pt x="1590941" y="1251889"/>
                  </a:moveTo>
                  <a:lnTo>
                    <a:pt x="1473936" y="1049464"/>
                  </a:lnTo>
                  <a:lnTo>
                    <a:pt x="1303997" y="1049464"/>
                  </a:lnTo>
                  <a:lnTo>
                    <a:pt x="1421003" y="1251889"/>
                  </a:lnTo>
                  <a:lnTo>
                    <a:pt x="1303997" y="1453896"/>
                  </a:lnTo>
                  <a:lnTo>
                    <a:pt x="1473936" y="1453896"/>
                  </a:lnTo>
                  <a:lnTo>
                    <a:pt x="1590941" y="1251889"/>
                  </a:lnTo>
                  <a:close/>
                </a:path>
                <a:path w="3155315" h="2223135">
                  <a:moveTo>
                    <a:pt x="1824062" y="0"/>
                  </a:moveTo>
                  <a:lnTo>
                    <a:pt x="1664995" y="0"/>
                  </a:lnTo>
                  <a:lnTo>
                    <a:pt x="1664995" y="218084"/>
                  </a:lnTo>
                  <a:lnTo>
                    <a:pt x="1824062" y="218084"/>
                  </a:lnTo>
                  <a:lnTo>
                    <a:pt x="1824062" y="0"/>
                  </a:lnTo>
                  <a:close/>
                </a:path>
                <a:path w="3155315" h="2223135">
                  <a:moveTo>
                    <a:pt x="1900999" y="1573212"/>
                  </a:moveTo>
                  <a:lnTo>
                    <a:pt x="1593151" y="1773123"/>
                  </a:lnTo>
                  <a:lnTo>
                    <a:pt x="1593151" y="1917331"/>
                  </a:lnTo>
                  <a:lnTo>
                    <a:pt x="1900999" y="1717408"/>
                  </a:lnTo>
                  <a:lnTo>
                    <a:pt x="1900999" y="1573212"/>
                  </a:lnTo>
                  <a:close/>
                </a:path>
                <a:path w="3155315" h="2223135">
                  <a:moveTo>
                    <a:pt x="1931797" y="1251889"/>
                  </a:moveTo>
                  <a:lnTo>
                    <a:pt x="1814791" y="1049464"/>
                  </a:lnTo>
                  <a:lnTo>
                    <a:pt x="1644853" y="1049464"/>
                  </a:lnTo>
                  <a:lnTo>
                    <a:pt x="1761858" y="1251889"/>
                  </a:lnTo>
                  <a:lnTo>
                    <a:pt x="1644853" y="1453896"/>
                  </a:lnTo>
                  <a:lnTo>
                    <a:pt x="1814791" y="1453896"/>
                  </a:lnTo>
                  <a:lnTo>
                    <a:pt x="1931797" y="1251889"/>
                  </a:lnTo>
                  <a:close/>
                </a:path>
                <a:path w="3155315" h="2223135">
                  <a:moveTo>
                    <a:pt x="2041969" y="508749"/>
                  </a:moveTo>
                  <a:lnTo>
                    <a:pt x="1917522" y="293192"/>
                  </a:lnTo>
                  <a:lnTo>
                    <a:pt x="1917153" y="292646"/>
                  </a:lnTo>
                  <a:lnTo>
                    <a:pt x="1792401" y="508749"/>
                  </a:lnTo>
                  <a:lnTo>
                    <a:pt x="1917522" y="508749"/>
                  </a:lnTo>
                  <a:lnTo>
                    <a:pt x="2041969" y="508749"/>
                  </a:lnTo>
                  <a:close/>
                </a:path>
                <a:path w="3155315" h="2223135">
                  <a:moveTo>
                    <a:pt x="2041982" y="758266"/>
                  </a:moveTo>
                  <a:lnTo>
                    <a:pt x="1917534" y="758266"/>
                  </a:lnTo>
                  <a:lnTo>
                    <a:pt x="1792401" y="758266"/>
                  </a:lnTo>
                  <a:lnTo>
                    <a:pt x="1792401" y="508749"/>
                  </a:lnTo>
                  <a:lnTo>
                    <a:pt x="1576324" y="633514"/>
                  </a:lnTo>
                  <a:lnTo>
                    <a:pt x="1792401" y="758278"/>
                  </a:lnTo>
                  <a:lnTo>
                    <a:pt x="1917153" y="974356"/>
                  </a:lnTo>
                  <a:lnTo>
                    <a:pt x="1917534" y="973696"/>
                  </a:lnTo>
                  <a:lnTo>
                    <a:pt x="1917534" y="973823"/>
                  </a:lnTo>
                  <a:lnTo>
                    <a:pt x="2041982" y="758266"/>
                  </a:lnTo>
                  <a:close/>
                </a:path>
                <a:path w="3155315" h="2223135">
                  <a:moveTo>
                    <a:pt x="2170074" y="0"/>
                  </a:moveTo>
                  <a:lnTo>
                    <a:pt x="2011019" y="0"/>
                  </a:lnTo>
                  <a:lnTo>
                    <a:pt x="2011019" y="218071"/>
                  </a:lnTo>
                  <a:lnTo>
                    <a:pt x="2170074" y="218071"/>
                  </a:lnTo>
                  <a:lnTo>
                    <a:pt x="2170074" y="0"/>
                  </a:lnTo>
                  <a:close/>
                </a:path>
                <a:path w="3155315" h="2223135">
                  <a:moveTo>
                    <a:pt x="2173147" y="2067610"/>
                  </a:moveTo>
                  <a:lnTo>
                    <a:pt x="1917522" y="2067610"/>
                  </a:lnTo>
                  <a:lnTo>
                    <a:pt x="1661833" y="2067623"/>
                  </a:lnTo>
                  <a:lnTo>
                    <a:pt x="1661833" y="2222995"/>
                  </a:lnTo>
                  <a:lnTo>
                    <a:pt x="1917522" y="2222995"/>
                  </a:lnTo>
                  <a:lnTo>
                    <a:pt x="1920938" y="2222995"/>
                  </a:lnTo>
                  <a:lnTo>
                    <a:pt x="2173147" y="2222995"/>
                  </a:lnTo>
                  <a:lnTo>
                    <a:pt x="2173147" y="2067610"/>
                  </a:lnTo>
                  <a:close/>
                </a:path>
                <a:path w="3155315" h="2223135">
                  <a:moveTo>
                    <a:pt x="2241905" y="1773135"/>
                  </a:moveTo>
                  <a:lnTo>
                    <a:pt x="1934057" y="1573225"/>
                  </a:lnTo>
                  <a:lnTo>
                    <a:pt x="1934057" y="1717421"/>
                  </a:lnTo>
                  <a:lnTo>
                    <a:pt x="2241905" y="1917344"/>
                  </a:lnTo>
                  <a:lnTo>
                    <a:pt x="2241905" y="1773135"/>
                  </a:lnTo>
                  <a:close/>
                </a:path>
                <a:path w="3155315" h="2223135">
                  <a:moveTo>
                    <a:pt x="2258060" y="633501"/>
                  </a:moveTo>
                  <a:lnTo>
                    <a:pt x="2041982" y="508736"/>
                  </a:lnTo>
                  <a:lnTo>
                    <a:pt x="2041982" y="758266"/>
                  </a:lnTo>
                  <a:lnTo>
                    <a:pt x="2258060" y="633501"/>
                  </a:lnTo>
                  <a:close/>
                </a:path>
                <a:path w="3155315" h="2223135">
                  <a:moveTo>
                    <a:pt x="2272639" y="1251889"/>
                  </a:moveTo>
                  <a:lnTo>
                    <a:pt x="2155634" y="1049464"/>
                  </a:lnTo>
                  <a:lnTo>
                    <a:pt x="1985695" y="1049464"/>
                  </a:lnTo>
                  <a:lnTo>
                    <a:pt x="2102700" y="1251889"/>
                  </a:lnTo>
                  <a:lnTo>
                    <a:pt x="1985695" y="1453896"/>
                  </a:lnTo>
                  <a:lnTo>
                    <a:pt x="2155634" y="1453896"/>
                  </a:lnTo>
                  <a:lnTo>
                    <a:pt x="2272639" y="1251889"/>
                  </a:lnTo>
                  <a:close/>
                </a:path>
                <a:path w="3155315" h="2223135">
                  <a:moveTo>
                    <a:pt x="2509189" y="0"/>
                  </a:moveTo>
                  <a:lnTo>
                    <a:pt x="2350135" y="0"/>
                  </a:lnTo>
                  <a:lnTo>
                    <a:pt x="2350135" y="218084"/>
                  </a:lnTo>
                  <a:lnTo>
                    <a:pt x="2509189" y="218084"/>
                  </a:lnTo>
                  <a:lnTo>
                    <a:pt x="2509189" y="0"/>
                  </a:lnTo>
                  <a:close/>
                </a:path>
                <a:path w="3155315" h="2223135">
                  <a:moveTo>
                    <a:pt x="2582735" y="1573212"/>
                  </a:moveTo>
                  <a:lnTo>
                    <a:pt x="2274887" y="1773123"/>
                  </a:lnTo>
                  <a:lnTo>
                    <a:pt x="2274887" y="1917331"/>
                  </a:lnTo>
                  <a:lnTo>
                    <a:pt x="2582735" y="1717408"/>
                  </a:lnTo>
                  <a:lnTo>
                    <a:pt x="2582735" y="1573212"/>
                  </a:lnTo>
                  <a:close/>
                </a:path>
                <a:path w="3155315" h="2223135">
                  <a:moveTo>
                    <a:pt x="2613495" y="1251889"/>
                  </a:moveTo>
                  <a:lnTo>
                    <a:pt x="2496489" y="1049464"/>
                  </a:lnTo>
                  <a:lnTo>
                    <a:pt x="2326551" y="1049464"/>
                  </a:lnTo>
                  <a:lnTo>
                    <a:pt x="2443556" y="1251889"/>
                  </a:lnTo>
                  <a:lnTo>
                    <a:pt x="2326551" y="1453896"/>
                  </a:lnTo>
                  <a:lnTo>
                    <a:pt x="2496489" y="1453896"/>
                  </a:lnTo>
                  <a:lnTo>
                    <a:pt x="2613495" y="1251889"/>
                  </a:lnTo>
                  <a:close/>
                </a:path>
                <a:path w="3155315" h="2223135">
                  <a:moveTo>
                    <a:pt x="2723642" y="758266"/>
                  </a:moveTo>
                  <a:lnTo>
                    <a:pt x="2474137" y="758266"/>
                  </a:lnTo>
                  <a:lnTo>
                    <a:pt x="2474137" y="508749"/>
                  </a:lnTo>
                  <a:lnTo>
                    <a:pt x="2258060" y="633514"/>
                  </a:lnTo>
                  <a:lnTo>
                    <a:pt x="2474137" y="758278"/>
                  </a:lnTo>
                  <a:lnTo>
                    <a:pt x="2598890" y="974356"/>
                  </a:lnTo>
                  <a:lnTo>
                    <a:pt x="2723642" y="758266"/>
                  </a:lnTo>
                  <a:close/>
                </a:path>
                <a:path w="3155315" h="2223135">
                  <a:moveTo>
                    <a:pt x="2723642" y="508749"/>
                  </a:moveTo>
                  <a:lnTo>
                    <a:pt x="2598890" y="292658"/>
                  </a:lnTo>
                  <a:lnTo>
                    <a:pt x="2474137" y="508749"/>
                  </a:lnTo>
                  <a:lnTo>
                    <a:pt x="2723642" y="508749"/>
                  </a:lnTo>
                  <a:close/>
                </a:path>
                <a:path w="3155315" h="2223135">
                  <a:moveTo>
                    <a:pt x="2848318" y="0"/>
                  </a:moveTo>
                  <a:lnTo>
                    <a:pt x="2689263" y="0"/>
                  </a:lnTo>
                  <a:lnTo>
                    <a:pt x="2689263" y="218084"/>
                  </a:lnTo>
                  <a:lnTo>
                    <a:pt x="2848318" y="218084"/>
                  </a:lnTo>
                  <a:lnTo>
                    <a:pt x="2848318" y="0"/>
                  </a:lnTo>
                  <a:close/>
                </a:path>
                <a:path w="3155315" h="2223135">
                  <a:moveTo>
                    <a:pt x="2854820" y="2067610"/>
                  </a:moveTo>
                  <a:lnTo>
                    <a:pt x="2343581" y="2067610"/>
                  </a:lnTo>
                  <a:lnTo>
                    <a:pt x="2343581" y="2222995"/>
                  </a:lnTo>
                  <a:lnTo>
                    <a:pt x="2854820" y="2222995"/>
                  </a:lnTo>
                  <a:lnTo>
                    <a:pt x="2854820" y="2067610"/>
                  </a:lnTo>
                  <a:close/>
                </a:path>
                <a:path w="3155315" h="2223135">
                  <a:moveTo>
                    <a:pt x="2923565" y="1773135"/>
                  </a:moveTo>
                  <a:lnTo>
                    <a:pt x="2615717" y="1573225"/>
                  </a:lnTo>
                  <a:lnTo>
                    <a:pt x="2615717" y="1717421"/>
                  </a:lnTo>
                  <a:lnTo>
                    <a:pt x="2923565" y="1917344"/>
                  </a:lnTo>
                  <a:lnTo>
                    <a:pt x="2923565" y="1773135"/>
                  </a:lnTo>
                  <a:close/>
                </a:path>
                <a:path w="3155315" h="2223135">
                  <a:moveTo>
                    <a:pt x="2939719" y="633501"/>
                  </a:moveTo>
                  <a:lnTo>
                    <a:pt x="2723642" y="508749"/>
                  </a:lnTo>
                  <a:lnTo>
                    <a:pt x="2723642" y="758266"/>
                  </a:lnTo>
                  <a:lnTo>
                    <a:pt x="2939719" y="633501"/>
                  </a:lnTo>
                  <a:close/>
                </a:path>
                <a:path w="3155315" h="2223135">
                  <a:moveTo>
                    <a:pt x="2954337" y="1251889"/>
                  </a:moveTo>
                  <a:lnTo>
                    <a:pt x="2837332" y="1049464"/>
                  </a:lnTo>
                  <a:lnTo>
                    <a:pt x="2667393" y="1049464"/>
                  </a:lnTo>
                  <a:lnTo>
                    <a:pt x="2784398" y="1251889"/>
                  </a:lnTo>
                  <a:lnTo>
                    <a:pt x="2667393" y="1453896"/>
                  </a:lnTo>
                  <a:lnTo>
                    <a:pt x="2837332" y="1453896"/>
                  </a:lnTo>
                  <a:lnTo>
                    <a:pt x="2954337" y="1251889"/>
                  </a:lnTo>
                  <a:close/>
                </a:path>
                <a:path w="3155315" h="2223135">
                  <a:moveTo>
                    <a:pt x="3154896" y="2067623"/>
                  </a:moveTo>
                  <a:lnTo>
                    <a:pt x="3025241" y="2067623"/>
                  </a:lnTo>
                  <a:lnTo>
                    <a:pt x="3025241" y="2222995"/>
                  </a:lnTo>
                  <a:lnTo>
                    <a:pt x="3154896" y="2222995"/>
                  </a:lnTo>
                  <a:lnTo>
                    <a:pt x="3154896" y="2067623"/>
                  </a:lnTo>
                  <a:close/>
                </a:path>
                <a:path w="3155315" h="2223135">
                  <a:moveTo>
                    <a:pt x="3154896" y="1644332"/>
                  </a:moveTo>
                  <a:lnTo>
                    <a:pt x="2956560" y="1773135"/>
                  </a:lnTo>
                  <a:lnTo>
                    <a:pt x="2956560" y="1917331"/>
                  </a:lnTo>
                  <a:lnTo>
                    <a:pt x="3154896" y="1788528"/>
                  </a:lnTo>
                  <a:lnTo>
                    <a:pt x="3154896" y="1644332"/>
                  </a:lnTo>
                  <a:close/>
                </a:path>
                <a:path w="3155315" h="2223135">
                  <a:moveTo>
                    <a:pt x="3154896" y="1049477"/>
                  </a:moveTo>
                  <a:lnTo>
                    <a:pt x="3093224" y="1049477"/>
                  </a:lnTo>
                  <a:lnTo>
                    <a:pt x="3008249" y="1049477"/>
                  </a:lnTo>
                  <a:lnTo>
                    <a:pt x="3125254" y="1251889"/>
                  </a:lnTo>
                  <a:lnTo>
                    <a:pt x="3008249" y="1453908"/>
                  </a:lnTo>
                  <a:lnTo>
                    <a:pt x="3154896" y="1453908"/>
                  </a:lnTo>
                  <a:lnTo>
                    <a:pt x="3154896" y="1049477"/>
                  </a:lnTo>
                  <a:close/>
                </a:path>
                <a:path w="3155315" h="2223135">
                  <a:moveTo>
                    <a:pt x="3154896" y="509270"/>
                  </a:moveTo>
                  <a:lnTo>
                    <a:pt x="2939719" y="633501"/>
                  </a:lnTo>
                  <a:lnTo>
                    <a:pt x="3154896" y="757745"/>
                  </a:lnTo>
                  <a:lnTo>
                    <a:pt x="3154896" y="509270"/>
                  </a:lnTo>
                  <a:close/>
                </a:path>
                <a:path w="3155315" h="2223135">
                  <a:moveTo>
                    <a:pt x="3154896" y="0"/>
                  </a:moveTo>
                  <a:lnTo>
                    <a:pt x="3028378" y="0"/>
                  </a:lnTo>
                  <a:lnTo>
                    <a:pt x="3028378" y="218084"/>
                  </a:lnTo>
                  <a:lnTo>
                    <a:pt x="3154896" y="218084"/>
                  </a:lnTo>
                  <a:lnTo>
                    <a:pt x="3154896" y="0"/>
                  </a:lnTo>
                  <a:close/>
                </a:path>
              </a:pathLst>
            </a:custGeom>
            <a:solidFill>
              <a:srgbClr val="0019A8"/>
            </a:solidFill>
          </p:spPr>
          <p:txBody>
            <a:bodyPr wrap="square" lIns="0" tIns="0" rIns="0" bIns="0" rtlCol="0"/>
            <a:lstStyle/>
            <a:p>
              <a:endParaRPr/>
            </a:p>
          </p:txBody>
        </p:sp>
        <p:sp>
          <p:nvSpPr>
            <p:cNvPr id="10" name="object 7">
              <a:extLst>
                <a:ext uri="{FF2B5EF4-FFF2-40B4-BE49-F238E27FC236}">
                  <a16:creationId xmlns:a16="http://schemas.microsoft.com/office/drawing/2014/main" id="{6C9BACBC-7E8B-877E-1031-242400DACB07}"/>
                </a:ext>
              </a:extLst>
            </p:cNvPr>
            <p:cNvSpPr/>
            <p:nvPr/>
          </p:nvSpPr>
          <p:spPr>
            <a:xfrm>
              <a:off x="721945" y="564059"/>
              <a:ext cx="972819" cy="1159510"/>
            </a:xfrm>
            <a:custGeom>
              <a:avLst/>
              <a:gdLst/>
              <a:ahLst/>
              <a:cxnLst/>
              <a:rect l="l" t="t" r="r" b="b"/>
              <a:pathLst>
                <a:path w="972819" h="1159510">
                  <a:moveTo>
                    <a:pt x="972261" y="0"/>
                  </a:moveTo>
                  <a:lnTo>
                    <a:pt x="115925" y="0"/>
                  </a:lnTo>
                  <a:lnTo>
                    <a:pt x="70798" y="9110"/>
                  </a:lnTo>
                  <a:lnTo>
                    <a:pt x="33950" y="33955"/>
                  </a:lnTo>
                  <a:lnTo>
                    <a:pt x="9108" y="70803"/>
                  </a:lnTo>
                  <a:lnTo>
                    <a:pt x="0" y="115925"/>
                  </a:lnTo>
                  <a:lnTo>
                    <a:pt x="0" y="1043381"/>
                  </a:lnTo>
                  <a:lnTo>
                    <a:pt x="9108" y="1088508"/>
                  </a:lnTo>
                  <a:lnTo>
                    <a:pt x="33950" y="1125356"/>
                  </a:lnTo>
                  <a:lnTo>
                    <a:pt x="70798" y="1150198"/>
                  </a:lnTo>
                  <a:lnTo>
                    <a:pt x="115925" y="1159306"/>
                  </a:lnTo>
                  <a:lnTo>
                    <a:pt x="972261" y="1159306"/>
                  </a:lnTo>
                  <a:lnTo>
                    <a:pt x="972261" y="0"/>
                  </a:lnTo>
                  <a:close/>
                </a:path>
              </a:pathLst>
            </a:custGeom>
            <a:solidFill>
              <a:srgbClr val="69FFFF"/>
            </a:solidFill>
          </p:spPr>
          <p:txBody>
            <a:bodyPr wrap="square" lIns="0" tIns="0" rIns="0" bIns="0" rtlCol="0"/>
            <a:lstStyle/>
            <a:p>
              <a:endParaRPr/>
            </a:p>
          </p:txBody>
        </p:sp>
        <p:sp>
          <p:nvSpPr>
            <p:cNvPr id="11" name="object 8">
              <a:extLst>
                <a:ext uri="{FF2B5EF4-FFF2-40B4-BE49-F238E27FC236}">
                  <a16:creationId xmlns:a16="http://schemas.microsoft.com/office/drawing/2014/main" id="{D532E3DD-8B21-78DF-5D78-C3D054A59E0A}"/>
                </a:ext>
              </a:extLst>
            </p:cNvPr>
            <p:cNvSpPr/>
            <p:nvPr/>
          </p:nvSpPr>
          <p:spPr>
            <a:xfrm>
              <a:off x="1694205" y="564070"/>
              <a:ext cx="2552065" cy="1159510"/>
            </a:xfrm>
            <a:custGeom>
              <a:avLst/>
              <a:gdLst/>
              <a:ahLst/>
              <a:cxnLst/>
              <a:rect l="l" t="t" r="r" b="b"/>
              <a:pathLst>
                <a:path w="2552065" h="1159510">
                  <a:moveTo>
                    <a:pt x="2552052" y="115925"/>
                  </a:moveTo>
                  <a:lnTo>
                    <a:pt x="2542933" y="70789"/>
                  </a:lnTo>
                  <a:lnTo>
                    <a:pt x="2518092" y="33947"/>
                  </a:lnTo>
                  <a:lnTo>
                    <a:pt x="2481237" y="9105"/>
                  </a:lnTo>
                  <a:lnTo>
                    <a:pt x="2436126" y="0"/>
                  </a:lnTo>
                  <a:lnTo>
                    <a:pt x="2146300" y="0"/>
                  </a:lnTo>
                  <a:lnTo>
                    <a:pt x="0" y="0"/>
                  </a:lnTo>
                  <a:lnTo>
                    <a:pt x="0" y="1159306"/>
                  </a:lnTo>
                  <a:lnTo>
                    <a:pt x="2146287" y="1159306"/>
                  </a:lnTo>
                  <a:lnTo>
                    <a:pt x="2436126" y="1159306"/>
                  </a:lnTo>
                  <a:lnTo>
                    <a:pt x="2481237" y="1150200"/>
                  </a:lnTo>
                  <a:lnTo>
                    <a:pt x="2518092" y="1125359"/>
                  </a:lnTo>
                  <a:lnTo>
                    <a:pt x="2542933" y="1088504"/>
                  </a:lnTo>
                  <a:lnTo>
                    <a:pt x="2552052" y="1043381"/>
                  </a:lnTo>
                  <a:lnTo>
                    <a:pt x="2552052" y="736930"/>
                  </a:lnTo>
                  <a:lnTo>
                    <a:pt x="2552052" y="505066"/>
                  </a:lnTo>
                  <a:lnTo>
                    <a:pt x="2552052" y="115925"/>
                  </a:lnTo>
                  <a:close/>
                </a:path>
              </a:pathLst>
            </a:custGeom>
            <a:solidFill>
              <a:srgbClr val="0019A8"/>
            </a:solidFill>
          </p:spPr>
          <p:txBody>
            <a:bodyPr wrap="square" lIns="0" tIns="0" rIns="0" bIns="0" rtlCol="0"/>
            <a:lstStyle/>
            <a:p>
              <a:endParaRPr/>
            </a:p>
          </p:txBody>
        </p:sp>
        <p:sp>
          <p:nvSpPr>
            <p:cNvPr id="12" name="object 9">
              <a:extLst>
                <a:ext uri="{FF2B5EF4-FFF2-40B4-BE49-F238E27FC236}">
                  <a16:creationId xmlns:a16="http://schemas.microsoft.com/office/drawing/2014/main" id="{BEAF2607-2573-D5A2-06F2-135120795C2E}"/>
                </a:ext>
              </a:extLst>
            </p:cNvPr>
            <p:cNvSpPr/>
            <p:nvPr/>
          </p:nvSpPr>
          <p:spPr>
            <a:xfrm>
              <a:off x="3840505" y="1069141"/>
              <a:ext cx="86360" cy="232410"/>
            </a:xfrm>
            <a:custGeom>
              <a:avLst/>
              <a:gdLst/>
              <a:ahLst/>
              <a:cxnLst/>
              <a:rect l="l" t="t" r="r" b="b"/>
              <a:pathLst>
                <a:path w="86360" h="232409">
                  <a:moveTo>
                    <a:pt x="1860" y="0"/>
                  </a:moveTo>
                  <a:lnTo>
                    <a:pt x="0" y="0"/>
                  </a:lnTo>
                  <a:lnTo>
                    <a:pt x="0" y="231863"/>
                  </a:lnTo>
                  <a:lnTo>
                    <a:pt x="1860" y="231863"/>
                  </a:lnTo>
                  <a:lnTo>
                    <a:pt x="86086" y="115925"/>
                  </a:lnTo>
                  <a:lnTo>
                    <a:pt x="1860" y="0"/>
                  </a:lnTo>
                  <a:close/>
                </a:path>
              </a:pathLst>
            </a:custGeom>
            <a:solidFill>
              <a:srgbClr val="69FFFF"/>
            </a:solidFill>
          </p:spPr>
          <p:txBody>
            <a:bodyPr wrap="square" lIns="0" tIns="0" rIns="0" bIns="0" rtlCol="0"/>
            <a:lstStyle/>
            <a:p>
              <a:endParaRPr/>
            </a:p>
          </p:txBody>
        </p:sp>
        <p:pic>
          <p:nvPicPr>
            <p:cNvPr id="13" name="object 10">
              <a:extLst>
                <a:ext uri="{FF2B5EF4-FFF2-40B4-BE49-F238E27FC236}">
                  <a16:creationId xmlns:a16="http://schemas.microsoft.com/office/drawing/2014/main" id="{38E2F96A-15A2-2A69-7CE3-40D5F0F043F9}"/>
                </a:ext>
              </a:extLst>
            </p:cNvPr>
            <p:cNvPicPr/>
            <p:nvPr/>
          </p:nvPicPr>
          <p:blipFill>
            <a:blip r:embed="rId2" cstate="print"/>
            <a:stretch>
              <a:fillRect/>
            </a:stretch>
          </p:blipFill>
          <p:spPr>
            <a:xfrm>
              <a:off x="3949558" y="1069141"/>
              <a:ext cx="171805" cy="231863"/>
            </a:xfrm>
            <a:prstGeom prst="rect">
              <a:avLst/>
            </a:prstGeom>
          </p:spPr>
        </p:pic>
        <p:sp>
          <p:nvSpPr>
            <p:cNvPr id="14" name="object 11">
              <a:extLst>
                <a:ext uri="{FF2B5EF4-FFF2-40B4-BE49-F238E27FC236}">
                  <a16:creationId xmlns:a16="http://schemas.microsoft.com/office/drawing/2014/main" id="{BA499A17-11F9-3D29-DF49-FB87DF9ACB4B}"/>
                </a:ext>
              </a:extLst>
            </p:cNvPr>
            <p:cNvSpPr/>
            <p:nvPr/>
          </p:nvSpPr>
          <p:spPr>
            <a:xfrm>
              <a:off x="4143185" y="1069140"/>
              <a:ext cx="103505" cy="232410"/>
            </a:xfrm>
            <a:custGeom>
              <a:avLst/>
              <a:gdLst/>
              <a:ahLst/>
              <a:cxnLst/>
              <a:rect l="l" t="t" r="r" b="b"/>
              <a:pathLst>
                <a:path w="103504" h="232409">
                  <a:moveTo>
                    <a:pt x="103071" y="0"/>
                  </a:moveTo>
                  <a:lnTo>
                    <a:pt x="0" y="0"/>
                  </a:lnTo>
                  <a:lnTo>
                    <a:pt x="84239" y="115938"/>
                  </a:lnTo>
                  <a:lnTo>
                    <a:pt x="0" y="231863"/>
                  </a:lnTo>
                  <a:lnTo>
                    <a:pt x="103071" y="231863"/>
                  </a:lnTo>
                  <a:lnTo>
                    <a:pt x="103071" y="0"/>
                  </a:lnTo>
                  <a:close/>
                </a:path>
              </a:pathLst>
            </a:custGeom>
            <a:solidFill>
              <a:srgbClr val="69FFFF"/>
            </a:solidFill>
          </p:spPr>
          <p:txBody>
            <a:bodyPr wrap="square" lIns="0" tIns="0" rIns="0" bIns="0" rtlCol="0"/>
            <a:lstStyle/>
            <a:p>
              <a:endParaRPr/>
            </a:p>
          </p:txBody>
        </p:sp>
        <p:sp>
          <p:nvSpPr>
            <p:cNvPr id="15" name="object 12">
              <a:extLst>
                <a:ext uri="{FF2B5EF4-FFF2-40B4-BE49-F238E27FC236}">
                  <a16:creationId xmlns:a16="http://schemas.microsoft.com/office/drawing/2014/main" id="{49B2DC89-78E0-65FF-11C0-0991E3CD6DBD}"/>
                </a:ext>
              </a:extLst>
            </p:cNvPr>
            <p:cNvSpPr/>
            <p:nvPr/>
          </p:nvSpPr>
          <p:spPr>
            <a:xfrm>
              <a:off x="3840505" y="1491513"/>
              <a:ext cx="405765" cy="232410"/>
            </a:xfrm>
            <a:custGeom>
              <a:avLst/>
              <a:gdLst/>
              <a:ahLst/>
              <a:cxnLst/>
              <a:rect l="l" t="t" r="r" b="b"/>
              <a:pathLst>
                <a:path w="405764" h="232410">
                  <a:moveTo>
                    <a:pt x="405752" y="0"/>
                  </a:moveTo>
                  <a:lnTo>
                    <a:pt x="0" y="0"/>
                  </a:lnTo>
                  <a:lnTo>
                    <a:pt x="0" y="231851"/>
                  </a:lnTo>
                  <a:lnTo>
                    <a:pt x="289813" y="231851"/>
                  </a:lnTo>
                  <a:lnTo>
                    <a:pt x="334943" y="222742"/>
                  </a:lnTo>
                  <a:lnTo>
                    <a:pt x="371795" y="197902"/>
                  </a:lnTo>
                  <a:lnTo>
                    <a:pt x="396641" y="161058"/>
                  </a:lnTo>
                  <a:lnTo>
                    <a:pt x="405752" y="115938"/>
                  </a:lnTo>
                  <a:lnTo>
                    <a:pt x="405752" y="0"/>
                  </a:lnTo>
                  <a:close/>
                </a:path>
              </a:pathLst>
            </a:custGeom>
            <a:solidFill>
              <a:srgbClr val="0019A8"/>
            </a:solidFill>
          </p:spPr>
          <p:txBody>
            <a:bodyPr wrap="square" lIns="0" tIns="0" rIns="0" bIns="0" rtlCol="0"/>
            <a:lstStyle/>
            <a:p>
              <a:endParaRPr/>
            </a:p>
          </p:txBody>
        </p:sp>
        <p:sp>
          <p:nvSpPr>
            <p:cNvPr id="16" name="object 13">
              <a:extLst>
                <a:ext uri="{FF2B5EF4-FFF2-40B4-BE49-F238E27FC236}">
                  <a16:creationId xmlns:a16="http://schemas.microsoft.com/office/drawing/2014/main" id="{F53501AB-F167-AB30-5EE8-9EDC7962F3E3}"/>
                </a:ext>
              </a:extLst>
            </p:cNvPr>
            <p:cNvSpPr/>
            <p:nvPr/>
          </p:nvSpPr>
          <p:spPr>
            <a:xfrm>
              <a:off x="3840505" y="1578457"/>
              <a:ext cx="405765" cy="58419"/>
            </a:xfrm>
            <a:custGeom>
              <a:avLst/>
              <a:gdLst/>
              <a:ahLst/>
              <a:cxnLst/>
              <a:rect l="l" t="t" r="r" b="b"/>
              <a:pathLst>
                <a:path w="405764" h="58419">
                  <a:moveTo>
                    <a:pt x="44792" y="0"/>
                  </a:moveTo>
                  <a:lnTo>
                    <a:pt x="0" y="0"/>
                  </a:lnTo>
                  <a:lnTo>
                    <a:pt x="0" y="57975"/>
                  </a:lnTo>
                  <a:lnTo>
                    <a:pt x="44792" y="57975"/>
                  </a:lnTo>
                  <a:lnTo>
                    <a:pt x="44792" y="0"/>
                  </a:lnTo>
                  <a:close/>
                </a:path>
                <a:path w="405764" h="58419">
                  <a:moveTo>
                    <a:pt x="297738" y="0"/>
                  </a:moveTo>
                  <a:lnTo>
                    <a:pt x="108026" y="0"/>
                  </a:lnTo>
                  <a:lnTo>
                    <a:pt x="108026" y="57975"/>
                  </a:lnTo>
                  <a:lnTo>
                    <a:pt x="297738" y="57975"/>
                  </a:lnTo>
                  <a:lnTo>
                    <a:pt x="297738" y="0"/>
                  </a:lnTo>
                  <a:close/>
                </a:path>
                <a:path w="405764" h="58419">
                  <a:moveTo>
                    <a:pt x="405752" y="0"/>
                  </a:moveTo>
                  <a:lnTo>
                    <a:pt x="360959" y="0"/>
                  </a:lnTo>
                  <a:lnTo>
                    <a:pt x="360959" y="57975"/>
                  </a:lnTo>
                  <a:lnTo>
                    <a:pt x="399897" y="57975"/>
                  </a:lnTo>
                  <a:lnTo>
                    <a:pt x="405752" y="28994"/>
                  </a:lnTo>
                  <a:lnTo>
                    <a:pt x="405752" y="0"/>
                  </a:lnTo>
                  <a:close/>
                </a:path>
              </a:pathLst>
            </a:custGeom>
            <a:solidFill>
              <a:srgbClr val="69FFFF"/>
            </a:solidFill>
          </p:spPr>
          <p:txBody>
            <a:bodyPr wrap="square" lIns="0" tIns="0" rIns="0" bIns="0" rtlCol="0"/>
            <a:lstStyle/>
            <a:p>
              <a:endParaRPr/>
            </a:p>
          </p:txBody>
        </p:sp>
        <p:sp>
          <p:nvSpPr>
            <p:cNvPr id="17" name="object 14">
              <a:extLst>
                <a:ext uri="{FF2B5EF4-FFF2-40B4-BE49-F238E27FC236}">
                  <a16:creationId xmlns:a16="http://schemas.microsoft.com/office/drawing/2014/main" id="{276D216C-02EF-CC81-DFCB-CFE7F16274B6}"/>
                </a:ext>
              </a:extLst>
            </p:cNvPr>
            <p:cNvSpPr/>
            <p:nvPr/>
          </p:nvSpPr>
          <p:spPr>
            <a:xfrm>
              <a:off x="3840505" y="1297406"/>
              <a:ext cx="405765" cy="232410"/>
            </a:xfrm>
            <a:custGeom>
              <a:avLst/>
              <a:gdLst/>
              <a:ahLst/>
              <a:cxnLst/>
              <a:rect l="l" t="t" r="r" b="b"/>
              <a:pathLst>
                <a:path w="405764" h="232409">
                  <a:moveTo>
                    <a:pt x="0" y="231863"/>
                  </a:moveTo>
                  <a:lnTo>
                    <a:pt x="0" y="0"/>
                  </a:lnTo>
                  <a:lnTo>
                    <a:pt x="405752" y="0"/>
                  </a:lnTo>
                  <a:lnTo>
                    <a:pt x="405752" y="231863"/>
                  </a:lnTo>
                  <a:lnTo>
                    <a:pt x="0" y="231863"/>
                  </a:lnTo>
                  <a:close/>
                </a:path>
              </a:pathLst>
            </a:custGeom>
            <a:solidFill>
              <a:srgbClr val="0019A8"/>
            </a:solidFill>
          </p:spPr>
          <p:txBody>
            <a:bodyPr wrap="square" lIns="0" tIns="0" rIns="0" bIns="0" rtlCol="0"/>
            <a:lstStyle/>
            <a:p>
              <a:endParaRPr/>
            </a:p>
          </p:txBody>
        </p:sp>
        <p:pic>
          <p:nvPicPr>
            <p:cNvPr id="18" name="object 15">
              <a:extLst>
                <a:ext uri="{FF2B5EF4-FFF2-40B4-BE49-F238E27FC236}">
                  <a16:creationId xmlns:a16="http://schemas.microsoft.com/office/drawing/2014/main" id="{6141BC33-9AAC-A229-4563-C1E5E053C4E4}"/>
                </a:ext>
              </a:extLst>
            </p:cNvPr>
            <p:cNvPicPr/>
            <p:nvPr/>
          </p:nvPicPr>
          <p:blipFill>
            <a:blip r:embed="rId3" cstate="print"/>
            <a:stretch>
              <a:fillRect/>
            </a:stretch>
          </p:blipFill>
          <p:spPr>
            <a:xfrm>
              <a:off x="3840505" y="1348314"/>
              <a:ext cx="405752" cy="162308"/>
            </a:xfrm>
            <a:prstGeom prst="rect">
              <a:avLst/>
            </a:prstGeom>
          </p:spPr>
        </p:pic>
        <p:pic>
          <p:nvPicPr>
            <p:cNvPr id="19" name="object 16">
              <a:extLst>
                <a:ext uri="{FF2B5EF4-FFF2-40B4-BE49-F238E27FC236}">
                  <a16:creationId xmlns:a16="http://schemas.microsoft.com/office/drawing/2014/main" id="{83A7E4C1-B7FE-3203-6B27-0A5BBB85168D}"/>
                </a:ext>
              </a:extLst>
            </p:cNvPr>
            <p:cNvPicPr/>
            <p:nvPr/>
          </p:nvPicPr>
          <p:blipFill>
            <a:blip r:embed="rId4" cstate="print"/>
            <a:stretch>
              <a:fillRect/>
            </a:stretch>
          </p:blipFill>
          <p:spPr>
            <a:xfrm>
              <a:off x="3840505" y="563880"/>
              <a:ext cx="405752" cy="232410"/>
            </a:xfrm>
            <a:prstGeom prst="rect">
              <a:avLst/>
            </a:prstGeom>
          </p:spPr>
        </p:pic>
        <p:sp>
          <p:nvSpPr>
            <p:cNvPr id="20" name="object 17">
              <a:extLst>
                <a:ext uri="{FF2B5EF4-FFF2-40B4-BE49-F238E27FC236}">
                  <a16:creationId xmlns:a16="http://schemas.microsoft.com/office/drawing/2014/main" id="{CCCC0CB7-F69C-3B64-2870-41EDCA170C53}"/>
                </a:ext>
              </a:extLst>
            </p:cNvPr>
            <p:cNvSpPr/>
            <p:nvPr/>
          </p:nvSpPr>
          <p:spPr>
            <a:xfrm>
              <a:off x="3840505" y="795921"/>
              <a:ext cx="405765" cy="278765"/>
            </a:xfrm>
            <a:custGeom>
              <a:avLst/>
              <a:gdLst/>
              <a:ahLst/>
              <a:cxnLst/>
              <a:rect l="l" t="t" r="r" b="b"/>
              <a:pathLst>
                <a:path w="405764" h="278765">
                  <a:moveTo>
                    <a:pt x="405752" y="0"/>
                  </a:moveTo>
                  <a:lnTo>
                    <a:pt x="405752" y="278231"/>
                  </a:lnTo>
                  <a:lnTo>
                    <a:pt x="0" y="278231"/>
                  </a:lnTo>
                  <a:lnTo>
                    <a:pt x="0" y="0"/>
                  </a:lnTo>
                  <a:lnTo>
                    <a:pt x="405752" y="0"/>
                  </a:lnTo>
                  <a:close/>
                </a:path>
              </a:pathLst>
            </a:custGeom>
            <a:solidFill>
              <a:srgbClr val="0019A8"/>
            </a:solidFill>
          </p:spPr>
          <p:txBody>
            <a:bodyPr wrap="square" lIns="0" tIns="0" rIns="0" bIns="0" rtlCol="0"/>
            <a:lstStyle/>
            <a:p>
              <a:endParaRPr/>
            </a:p>
          </p:txBody>
        </p:sp>
        <p:pic>
          <p:nvPicPr>
            <p:cNvPr id="21" name="object 18">
              <a:extLst>
                <a:ext uri="{FF2B5EF4-FFF2-40B4-BE49-F238E27FC236}">
                  <a16:creationId xmlns:a16="http://schemas.microsoft.com/office/drawing/2014/main" id="{F241CAD7-D009-9AFB-D49C-3A4DB6F48460}"/>
                </a:ext>
              </a:extLst>
            </p:cNvPr>
            <p:cNvPicPr/>
            <p:nvPr/>
          </p:nvPicPr>
          <p:blipFill>
            <a:blip r:embed="rId5" cstate="print"/>
            <a:stretch>
              <a:fillRect/>
            </a:stretch>
          </p:blipFill>
          <p:spPr>
            <a:xfrm>
              <a:off x="3840505" y="807515"/>
              <a:ext cx="405752" cy="255049"/>
            </a:xfrm>
            <a:prstGeom prst="rect">
              <a:avLst/>
            </a:prstGeom>
          </p:spPr>
        </p:pic>
        <p:sp>
          <p:nvSpPr>
            <p:cNvPr id="22" name="object 19">
              <a:extLst>
                <a:ext uri="{FF2B5EF4-FFF2-40B4-BE49-F238E27FC236}">
                  <a16:creationId xmlns:a16="http://schemas.microsoft.com/office/drawing/2014/main" id="{9D66862F-6C2D-DAC3-1540-D34D3842E24A}"/>
                </a:ext>
              </a:extLst>
            </p:cNvPr>
            <p:cNvSpPr/>
            <p:nvPr/>
          </p:nvSpPr>
          <p:spPr>
            <a:xfrm>
              <a:off x="895050" y="888820"/>
              <a:ext cx="626110" cy="509905"/>
            </a:xfrm>
            <a:custGeom>
              <a:avLst/>
              <a:gdLst/>
              <a:ahLst/>
              <a:cxnLst/>
              <a:rect l="l" t="t" r="r" b="b"/>
              <a:pathLst>
                <a:path w="626110" h="509905">
                  <a:moveTo>
                    <a:pt x="157391" y="306400"/>
                  </a:moveTo>
                  <a:lnTo>
                    <a:pt x="63792" y="306400"/>
                  </a:lnTo>
                  <a:lnTo>
                    <a:pt x="78663" y="354215"/>
                  </a:lnTo>
                  <a:lnTo>
                    <a:pt x="102173" y="397482"/>
                  </a:lnTo>
                  <a:lnTo>
                    <a:pt x="133298" y="435179"/>
                  </a:lnTo>
                  <a:lnTo>
                    <a:pt x="171015" y="466280"/>
                  </a:lnTo>
                  <a:lnTo>
                    <a:pt x="214301" y="489763"/>
                  </a:lnTo>
                  <a:lnTo>
                    <a:pt x="262132" y="504603"/>
                  </a:lnTo>
                  <a:lnTo>
                    <a:pt x="313486" y="509778"/>
                  </a:lnTo>
                  <a:lnTo>
                    <a:pt x="364826" y="504603"/>
                  </a:lnTo>
                  <a:lnTo>
                    <a:pt x="412648" y="489763"/>
                  </a:lnTo>
                  <a:lnTo>
                    <a:pt x="455927" y="466280"/>
                  </a:lnTo>
                  <a:lnTo>
                    <a:pt x="493640" y="435179"/>
                  </a:lnTo>
                  <a:lnTo>
                    <a:pt x="506716" y="419341"/>
                  </a:lnTo>
                  <a:lnTo>
                    <a:pt x="313486" y="419341"/>
                  </a:lnTo>
                  <a:lnTo>
                    <a:pt x="261416" y="410915"/>
                  </a:lnTo>
                  <a:lnTo>
                    <a:pt x="216241" y="387459"/>
                  </a:lnTo>
                  <a:lnTo>
                    <a:pt x="180664" y="351709"/>
                  </a:lnTo>
                  <a:lnTo>
                    <a:pt x="157391" y="306400"/>
                  </a:lnTo>
                  <a:close/>
                </a:path>
                <a:path w="626110" h="509905">
                  <a:moveTo>
                    <a:pt x="563143" y="306400"/>
                  </a:moveTo>
                  <a:lnTo>
                    <a:pt x="469620" y="306400"/>
                  </a:lnTo>
                  <a:lnTo>
                    <a:pt x="446331" y="351709"/>
                  </a:lnTo>
                  <a:lnTo>
                    <a:pt x="410737" y="387459"/>
                  </a:lnTo>
                  <a:lnTo>
                    <a:pt x="365550" y="410915"/>
                  </a:lnTo>
                  <a:lnTo>
                    <a:pt x="313486" y="419341"/>
                  </a:lnTo>
                  <a:lnTo>
                    <a:pt x="506716" y="419341"/>
                  </a:lnTo>
                  <a:lnTo>
                    <a:pt x="524763" y="397482"/>
                  </a:lnTo>
                  <a:lnTo>
                    <a:pt x="548272" y="354215"/>
                  </a:lnTo>
                  <a:lnTo>
                    <a:pt x="563143" y="306400"/>
                  </a:lnTo>
                  <a:close/>
                </a:path>
                <a:path w="626110" h="509905">
                  <a:moveTo>
                    <a:pt x="626033" y="203542"/>
                  </a:moveTo>
                  <a:lnTo>
                    <a:pt x="0" y="203542"/>
                  </a:lnTo>
                  <a:lnTo>
                    <a:pt x="0" y="306400"/>
                  </a:lnTo>
                  <a:lnTo>
                    <a:pt x="626033" y="306400"/>
                  </a:lnTo>
                  <a:lnTo>
                    <a:pt x="626033" y="203542"/>
                  </a:lnTo>
                  <a:close/>
                </a:path>
                <a:path w="626110" h="509905">
                  <a:moveTo>
                    <a:pt x="313486" y="0"/>
                  </a:moveTo>
                  <a:lnTo>
                    <a:pt x="262106" y="5180"/>
                  </a:lnTo>
                  <a:lnTo>
                    <a:pt x="214252" y="20036"/>
                  </a:lnTo>
                  <a:lnTo>
                    <a:pt x="170949" y="43542"/>
                  </a:lnTo>
                  <a:lnTo>
                    <a:pt x="133223" y="74672"/>
                  </a:lnTo>
                  <a:lnTo>
                    <a:pt x="102098" y="112399"/>
                  </a:lnTo>
                  <a:lnTo>
                    <a:pt x="78599" y="155698"/>
                  </a:lnTo>
                  <a:lnTo>
                    <a:pt x="63753" y="203542"/>
                  </a:lnTo>
                  <a:lnTo>
                    <a:pt x="157327" y="203542"/>
                  </a:lnTo>
                  <a:lnTo>
                    <a:pt x="180573" y="158177"/>
                  </a:lnTo>
                  <a:lnTo>
                    <a:pt x="216157" y="122378"/>
                  </a:lnTo>
                  <a:lnTo>
                    <a:pt x="261365" y="98888"/>
                  </a:lnTo>
                  <a:lnTo>
                    <a:pt x="313486" y="90449"/>
                  </a:lnTo>
                  <a:lnTo>
                    <a:pt x="506730" y="90449"/>
                  </a:lnTo>
                  <a:lnTo>
                    <a:pt x="493715" y="74672"/>
                  </a:lnTo>
                  <a:lnTo>
                    <a:pt x="455992" y="43542"/>
                  </a:lnTo>
                  <a:lnTo>
                    <a:pt x="412696" y="20036"/>
                  </a:lnTo>
                  <a:lnTo>
                    <a:pt x="364852" y="5180"/>
                  </a:lnTo>
                  <a:lnTo>
                    <a:pt x="313486" y="0"/>
                  </a:lnTo>
                  <a:close/>
                </a:path>
                <a:path w="626110" h="509905">
                  <a:moveTo>
                    <a:pt x="506730" y="90449"/>
                  </a:moveTo>
                  <a:lnTo>
                    <a:pt x="313486" y="90449"/>
                  </a:lnTo>
                  <a:lnTo>
                    <a:pt x="365599" y="98888"/>
                  </a:lnTo>
                  <a:lnTo>
                    <a:pt x="410816" y="122378"/>
                  </a:lnTo>
                  <a:lnTo>
                    <a:pt x="446417" y="158177"/>
                  </a:lnTo>
                  <a:lnTo>
                    <a:pt x="469684" y="203542"/>
                  </a:lnTo>
                  <a:lnTo>
                    <a:pt x="563181" y="203542"/>
                  </a:lnTo>
                  <a:lnTo>
                    <a:pt x="548335" y="155698"/>
                  </a:lnTo>
                  <a:lnTo>
                    <a:pt x="524838" y="112399"/>
                  </a:lnTo>
                  <a:lnTo>
                    <a:pt x="506730" y="90449"/>
                  </a:lnTo>
                  <a:close/>
                </a:path>
              </a:pathLst>
            </a:custGeom>
            <a:solidFill>
              <a:srgbClr val="0019A8"/>
            </a:solidFill>
          </p:spPr>
          <p:txBody>
            <a:bodyPr wrap="square" lIns="0" tIns="0" rIns="0" bIns="0" rtlCol="0"/>
            <a:lstStyle/>
            <a:p>
              <a:endParaRPr/>
            </a:p>
          </p:txBody>
        </p:sp>
        <p:pic>
          <p:nvPicPr>
            <p:cNvPr id="23" name="object 20">
              <a:extLst>
                <a:ext uri="{FF2B5EF4-FFF2-40B4-BE49-F238E27FC236}">
                  <a16:creationId xmlns:a16="http://schemas.microsoft.com/office/drawing/2014/main" id="{0EA592EA-BCFE-A7F4-BAA0-C07B8C7E17B3}"/>
                </a:ext>
              </a:extLst>
            </p:cNvPr>
            <p:cNvPicPr/>
            <p:nvPr/>
          </p:nvPicPr>
          <p:blipFill>
            <a:blip r:embed="rId6" cstate="print"/>
            <a:stretch>
              <a:fillRect/>
            </a:stretch>
          </p:blipFill>
          <p:spPr>
            <a:xfrm>
              <a:off x="1834573" y="776843"/>
              <a:ext cx="265894" cy="200629"/>
            </a:xfrm>
            <a:prstGeom prst="rect">
              <a:avLst/>
            </a:prstGeom>
          </p:spPr>
        </p:pic>
        <p:sp>
          <p:nvSpPr>
            <p:cNvPr id="24" name="object 21">
              <a:extLst>
                <a:ext uri="{FF2B5EF4-FFF2-40B4-BE49-F238E27FC236}">
                  <a16:creationId xmlns:a16="http://schemas.microsoft.com/office/drawing/2014/main" id="{A695B1AB-6F2E-CEB4-F1A7-6FDB49DE4637}"/>
                </a:ext>
              </a:extLst>
            </p:cNvPr>
            <p:cNvSpPr/>
            <p:nvPr/>
          </p:nvSpPr>
          <p:spPr>
            <a:xfrm>
              <a:off x="1834565" y="780681"/>
              <a:ext cx="1053465" cy="727075"/>
            </a:xfrm>
            <a:custGeom>
              <a:avLst/>
              <a:gdLst/>
              <a:ahLst/>
              <a:cxnLst/>
              <a:rect l="l" t="t" r="r" b="b"/>
              <a:pathLst>
                <a:path w="1053464" h="727075">
                  <a:moveTo>
                    <a:pt x="140144" y="530021"/>
                  </a:moveTo>
                  <a:lnTo>
                    <a:pt x="18249" y="530021"/>
                  </a:lnTo>
                  <a:lnTo>
                    <a:pt x="18249" y="561771"/>
                  </a:lnTo>
                  <a:lnTo>
                    <a:pt x="18249" y="606221"/>
                  </a:lnTo>
                  <a:lnTo>
                    <a:pt x="18249" y="637971"/>
                  </a:lnTo>
                  <a:lnTo>
                    <a:pt x="18249" y="726871"/>
                  </a:lnTo>
                  <a:lnTo>
                    <a:pt x="54762" y="726871"/>
                  </a:lnTo>
                  <a:lnTo>
                    <a:pt x="54762" y="637971"/>
                  </a:lnTo>
                  <a:lnTo>
                    <a:pt x="119837" y="637971"/>
                  </a:lnTo>
                  <a:lnTo>
                    <a:pt x="119837" y="606221"/>
                  </a:lnTo>
                  <a:lnTo>
                    <a:pt x="54762" y="606221"/>
                  </a:lnTo>
                  <a:lnTo>
                    <a:pt x="54762" y="561771"/>
                  </a:lnTo>
                  <a:lnTo>
                    <a:pt x="140144" y="561771"/>
                  </a:lnTo>
                  <a:lnTo>
                    <a:pt x="140144" y="530021"/>
                  </a:lnTo>
                  <a:close/>
                </a:path>
                <a:path w="1053464" h="727075">
                  <a:moveTo>
                    <a:pt x="156629" y="264972"/>
                  </a:moveTo>
                  <a:lnTo>
                    <a:pt x="0" y="264972"/>
                  </a:lnTo>
                  <a:lnTo>
                    <a:pt x="0" y="297992"/>
                  </a:lnTo>
                  <a:lnTo>
                    <a:pt x="60058" y="297992"/>
                  </a:lnTo>
                  <a:lnTo>
                    <a:pt x="60058" y="461822"/>
                  </a:lnTo>
                  <a:lnTo>
                    <a:pt x="96570" y="461822"/>
                  </a:lnTo>
                  <a:lnTo>
                    <a:pt x="96570" y="297992"/>
                  </a:lnTo>
                  <a:lnTo>
                    <a:pt x="156629" y="297992"/>
                  </a:lnTo>
                  <a:lnTo>
                    <a:pt x="156629" y="264972"/>
                  </a:lnTo>
                  <a:close/>
                </a:path>
                <a:path w="1053464" h="727075">
                  <a:moveTo>
                    <a:pt x="348030" y="461391"/>
                  </a:moveTo>
                  <a:lnTo>
                    <a:pt x="288404" y="376885"/>
                  </a:lnTo>
                  <a:lnTo>
                    <a:pt x="283845" y="370420"/>
                  </a:lnTo>
                  <a:lnTo>
                    <a:pt x="299389" y="362267"/>
                  </a:lnTo>
                  <a:lnTo>
                    <a:pt x="310311" y="350697"/>
                  </a:lnTo>
                  <a:lnTo>
                    <a:pt x="312978" y="344805"/>
                  </a:lnTo>
                  <a:lnTo>
                    <a:pt x="316763" y="336473"/>
                  </a:lnTo>
                  <a:lnTo>
                    <a:pt x="318884" y="320370"/>
                  </a:lnTo>
                  <a:lnTo>
                    <a:pt x="315010" y="298551"/>
                  </a:lnTo>
                  <a:lnTo>
                    <a:pt x="313194" y="295922"/>
                  </a:lnTo>
                  <a:lnTo>
                    <a:pt x="302882" y="280987"/>
                  </a:lnTo>
                  <a:lnTo>
                    <a:pt x="282371" y="269633"/>
                  </a:lnTo>
                  <a:lnTo>
                    <a:pt x="282371" y="320065"/>
                  </a:lnTo>
                  <a:lnTo>
                    <a:pt x="280390" y="330517"/>
                  </a:lnTo>
                  <a:lnTo>
                    <a:pt x="274421" y="338289"/>
                  </a:lnTo>
                  <a:lnTo>
                    <a:pt x="264490" y="343141"/>
                  </a:lnTo>
                  <a:lnTo>
                    <a:pt x="250571" y="344805"/>
                  </a:lnTo>
                  <a:lnTo>
                    <a:pt x="230263" y="344805"/>
                  </a:lnTo>
                  <a:lnTo>
                    <a:pt x="230263" y="295922"/>
                  </a:lnTo>
                  <a:lnTo>
                    <a:pt x="246456" y="295922"/>
                  </a:lnTo>
                  <a:lnTo>
                    <a:pt x="261391" y="297129"/>
                  </a:lnTo>
                  <a:lnTo>
                    <a:pt x="272694" y="301155"/>
                  </a:lnTo>
                  <a:lnTo>
                    <a:pt x="279869" y="308597"/>
                  </a:lnTo>
                  <a:lnTo>
                    <a:pt x="282371" y="320065"/>
                  </a:lnTo>
                  <a:lnTo>
                    <a:pt x="282371" y="269633"/>
                  </a:lnTo>
                  <a:lnTo>
                    <a:pt x="281749" y="269278"/>
                  </a:lnTo>
                  <a:lnTo>
                    <a:pt x="250875" y="265010"/>
                  </a:lnTo>
                  <a:lnTo>
                    <a:pt x="193751" y="265010"/>
                  </a:lnTo>
                  <a:lnTo>
                    <a:pt x="193751" y="461391"/>
                  </a:lnTo>
                  <a:lnTo>
                    <a:pt x="230263" y="461391"/>
                  </a:lnTo>
                  <a:lnTo>
                    <a:pt x="230263" y="376885"/>
                  </a:lnTo>
                  <a:lnTo>
                    <a:pt x="245275" y="376885"/>
                  </a:lnTo>
                  <a:lnTo>
                    <a:pt x="304749" y="461391"/>
                  </a:lnTo>
                  <a:lnTo>
                    <a:pt x="348030" y="461391"/>
                  </a:lnTo>
                  <a:close/>
                </a:path>
                <a:path w="1053464" h="727075">
                  <a:moveTo>
                    <a:pt x="417537" y="162560"/>
                  </a:moveTo>
                  <a:lnTo>
                    <a:pt x="330682" y="162560"/>
                  </a:lnTo>
                  <a:lnTo>
                    <a:pt x="330682" y="0"/>
                  </a:lnTo>
                  <a:lnTo>
                    <a:pt x="294170" y="0"/>
                  </a:lnTo>
                  <a:lnTo>
                    <a:pt x="294170" y="162560"/>
                  </a:lnTo>
                  <a:lnTo>
                    <a:pt x="294170" y="196850"/>
                  </a:lnTo>
                  <a:lnTo>
                    <a:pt x="417537" y="196850"/>
                  </a:lnTo>
                  <a:lnTo>
                    <a:pt x="417537" y="162560"/>
                  </a:lnTo>
                  <a:close/>
                </a:path>
                <a:path w="1053464" h="727075">
                  <a:moveTo>
                    <a:pt x="548563" y="461403"/>
                  </a:moveTo>
                  <a:lnTo>
                    <a:pt x="531456" y="418998"/>
                  </a:lnTo>
                  <a:lnTo>
                    <a:pt x="518401" y="386613"/>
                  </a:lnTo>
                  <a:lnTo>
                    <a:pt x="487883" y="310946"/>
                  </a:lnTo>
                  <a:lnTo>
                    <a:pt x="480847" y="293497"/>
                  </a:lnTo>
                  <a:lnTo>
                    <a:pt x="480847" y="386613"/>
                  </a:lnTo>
                  <a:lnTo>
                    <a:pt x="425196" y="386613"/>
                  </a:lnTo>
                  <a:lnTo>
                    <a:pt x="452577" y="310946"/>
                  </a:lnTo>
                  <a:lnTo>
                    <a:pt x="480847" y="386613"/>
                  </a:lnTo>
                  <a:lnTo>
                    <a:pt x="480847" y="293497"/>
                  </a:lnTo>
                  <a:lnTo>
                    <a:pt x="469366" y="265010"/>
                  </a:lnTo>
                  <a:lnTo>
                    <a:pt x="435508" y="265010"/>
                  </a:lnTo>
                  <a:lnTo>
                    <a:pt x="358952" y="461403"/>
                  </a:lnTo>
                  <a:lnTo>
                    <a:pt x="398119" y="461403"/>
                  </a:lnTo>
                  <a:lnTo>
                    <a:pt x="413423" y="418998"/>
                  </a:lnTo>
                  <a:lnTo>
                    <a:pt x="492620" y="418998"/>
                  </a:lnTo>
                  <a:lnTo>
                    <a:pt x="508533" y="461403"/>
                  </a:lnTo>
                  <a:lnTo>
                    <a:pt x="548563" y="461403"/>
                  </a:lnTo>
                  <a:close/>
                </a:path>
                <a:path w="1053464" h="727075">
                  <a:moveTo>
                    <a:pt x="724954" y="265010"/>
                  </a:moveTo>
                  <a:lnTo>
                    <a:pt x="685507" y="265010"/>
                  </a:lnTo>
                  <a:lnTo>
                    <a:pt x="634860" y="411035"/>
                  </a:lnTo>
                  <a:lnTo>
                    <a:pt x="583031" y="265010"/>
                  </a:lnTo>
                  <a:lnTo>
                    <a:pt x="543001" y="265010"/>
                  </a:lnTo>
                  <a:lnTo>
                    <a:pt x="616902" y="461391"/>
                  </a:lnTo>
                  <a:lnTo>
                    <a:pt x="652830" y="461391"/>
                  </a:lnTo>
                  <a:lnTo>
                    <a:pt x="724954" y="265010"/>
                  </a:lnTo>
                  <a:close/>
                </a:path>
                <a:path w="1053464" h="727075">
                  <a:moveTo>
                    <a:pt x="888682" y="428840"/>
                  </a:moveTo>
                  <a:lnTo>
                    <a:pt x="795921" y="428840"/>
                  </a:lnTo>
                  <a:lnTo>
                    <a:pt x="795921" y="372960"/>
                  </a:lnTo>
                  <a:lnTo>
                    <a:pt x="863942" y="372960"/>
                  </a:lnTo>
                  <a:lnTo>
                    <a:pt x="863942" y="339940"/>
                  </a:lnTo>
                  <a:lnTo>
                    <a:pt x="795921" y="339940"/>
                  </a:lnTo>
                  <a:lnTo>
                    <a:pt x="795921" y="296760"/>
                  </a:lnTo>
                  <a:lnTo>
                    <a:pt x="883373" y="296760"/>
                  </a:lnTo>
                  <a:lnTo>
                    <a:pt x="883373" y="265010"/>
                  </a:lnTo>
                  <a:lnTo>
                    <a:pt x="759421" y="265010"/>
                  </a:lnTo>
                  <a:lnTo>
                    <a:pt x="759421" y="296760"/>
                  </a:lnTo>
                  <a:lnTo>
                    <a:pt x="759421" y="339940"/>
                  </a:lnTo>
                  <a:lnTo>
                    <a:pt x="759421" y="372960"/>
                  </a:lnTo>
                  <a:lnTo>
                    <a:pt x="759421" y="428840"/>
                  </a:lnTo>
                  <a:lnTo>
                    <a:pt x="759421" y="461860"/>
                  </a:lnTo>
                  <a:lnTo>
                    <a:pt x="888682" y="461860"/>
                  </a:lnTo>
                  <a:lnTo>
                    <a:pt x="888682" y="428840"/>
                  </a:lnTo>
                  <a:close/>
                </a:path>
                <a:path w="1053464" h="727075">
                  <a:moveTo>
                    <a:pt x="1052995" y="427570"/>
                  </a:moveTo>
                  <a:lnTo>
                    <a:pt x="966127" y="427570"/>
                  </a:lnTo>
                  <a:lnTo>
                    <a:pt x="966127" y="265010"/>
                  </a:lnTo>
                  <a:lnTo>
                    <a:pt x="929627" y="265010"/>
                  </a:lnTo>
                  <a:lnTo>
                    <a:pt x="929627" y="427570"/>
                  </a:lnTo>
                  <a:lnTo>
                    <a:pt x="929627" y="461860"/>
                  </a:lnTo>
                  <a:lnTo>
                    <a:pt x="1052995" y="461860"/>
                  </a:lnTo>
                  <a:lnTo>
                    <a:pt x="1052995" y="427570"/>
                  </a:lnTo>
                  <a:close/>
                </a:path>
              </a:pathLst>
            </a:custGeom>
            <a:solidFill>
              <a:srgbClr val="69FFFF"/>
            </a:solidFill>
          </p:spPr>
          <p:txBody>
            <a:bodyPr wrap="square" lIns="0" tIns="0" rIns="0" bIns="0" rtlCol="0"/>
            <a:lstStyle/>
            <a:p>
              <a:endParaRPr/>
            </a:p>
          </p:txBody>
        </p:sp>
        <p:pic>
          <p:nvPicPr>
            <p:cNvPr id="25" name="object 22">
              <a:extLst>
                <a:ext uri="{FF2B5EF4-FFF2-40B4-BE49-F238E27FC236}">
                  <a16:creationId xmlns:a16="http://schemas.microsoft.com/office/drawing/2014/main" id="{4E93A3EF-5C1D-C0BF-BD76-EA58DA0A93AD}"/>
                </a:ext>
              </a:extLst>
            </p:cNvPr>
            <p:cNvPicPr/>
            <p:nvPr/>
          </p:nvPicPr>
          <p:blipFill>
            <a:blip r:embed="rId7" cstate="print"/>
            <a:stretch>
              <a:fillRect/>
            </a:stretch>
          </p:blipFill>
          <p:spPr>
            <a:xfrm>
              <a:off x="1994466" y="1306879"/>
              <a:ext cx="208749" cy="203733"/>
            </a:xfrm>
            <a:prstGeom prst="rect">
              <a:avLst/>
            </a:prstGeom>
          </p:spPr>
        </p:pic>
        <p:pic>
          <p:nvPicPr>
            <p:cNvPr id="26" name="object 23">
              <a:extLst>
                <a:ext uri="{FF2B5EF4-FFF2-40B4-BE49-F238E27FC236}">
                  <a16:creationId xmlns:a16="http://schemas.microsoft.com/office/drawing/2014/main" id="{7A5D05DB-52F8-782C-D70E-BE39F3146D2B}"/>
                </a:ext>
              </a:extLst>
            </p:cNvPr>
            <p:cNvPicPr/>
            <p:nvPr/>
          </p:nvPicPr>
          <p:blipFill>
            <a:blip r:embed="rId8" cstate="print"/>
            <a:stretch>
              <a:fillRect/>
            </a:stretch>
          </p:blipFill>
          <p:spPr>
            <a:xfrm>
              <a:off x="2248005" y="1310701"/>
              <a:ext cx="154266" cy="196380"/>
            </a:xfrm>
            <a:prstGeom prst="rect">
              <a:avLst/>
            </a:prstGeom>
          </p:spPr>
        </p:pic>
        <p:sp>
          <p:nvSpPr>
            <p:cNvPr id="27" name="object 24">
              <a:extLst>
                <a:ext uri="{FF2B5EF4-FFF2-40B4-BE49-F238E27FC236}">
                  <a16:creationId xmlns:a16="http://schemas.microsoft.com/office/drawing/2014/main" id="{D6E80F5D-8189-0D7E-C752-7E491233F7A2}"/>
                </a:ext>
              </a:extLst>
            </p:cNvPr>
            <p:cNvSpPr/>
            <p:nvPr/>
          </p:nvSpPr>
          <p:spPr>
            <a:xfrm>
              <a:off x="2524493" y="1310703"/>
              <a:ext cx="541020" cy="196850"/>
            </a:xfrm>
            <a:custGeom>
              <a:avLst/>
              <a:gdLst/>
              <a:ahLst/>
              <a:cxnLst/>
              <a:rect l="l" t="t" r="r" b="b"/>
              <a:pathLst>
                <a:path w="541019" h="196850">
                  <a:moveTo>
                    <a:pt x="123367" y="162560"/>
                  </a:moveTo>
                  <a:lnTo>
                    <a:pt x="36512" y="162560"/>
                  </a:lnTo>
                  <a:lnTo>
                    <a:pt x="36512" y="0"/>
                  </a:lnTo>
                  <a:lnTo>
                    <a:pt x="0" y="0"/>
                  </a:lnTo>
                  <a:lnTo>
                    <a:pt x="0" y="162560"/>
                  </a:lnTo>
                  <a:lnTo>
                    <a:pt x="0" y="196850"/>
                  </a:lnTo>
                  <a:lnTo>
                    <a:pt x="123367" y="196850"/>
                  </a:lnTo>
                  <a:lnTo>
                    <a:pt x="123367" y="162560"/>
                  </a:lnTo>
                  <a:close/>
                </a:path>
                <a:path w="541019" h="196850">
                  <a:moveTo>
                    <a:pt x="196989" y="0"/>
                  </a:moveTo>
                  <a:lnTo>
                    <a:pt x="160489" y="0"/>
                  </a:lnTo>
                  <a:lnTo>
                    <a:pt x="160489" y="196380"/>
                  </a:lnTo>
                  <a:lnTo>
                    <a:pt x="196989" y="196380"/>
                  </a:lnTo>
                  <a:lnTo>
                    <a:pt x="196989" y="0"/>
                  </a:lnTo>
                  <a:close/>
                </a:path>
                <a:path w="541019" h="196850">
                  <a:moveTo>
                    <a:pt x="374243" y="0"/>
                  </a:moveTo>
                  <a:lnTo>
                    <a:pt x="252349" y="0"/>
                  </a:lnTo>
                  <a:lnTo>
                    <a:pt x="252349" y="31750"/>
                  </a:lnTo>
                  <a:lnTo>
                    <a:pt x="252349" y="76200"/>
                  </a:lnTo>
                  <a:lnTo>
                    <a:pt x="252349" y="107950"/>
                  </a:lnTo>
                  <a:lnTo>
                    <a:pt x="252349" y="196850"/>
                  </a:lnTo>
                  <a:lnTo>
                    <a:pt x="288861" y="196850"/>
                  </a:lnTo>
                  <a:lnTo>
                    <a:pt x="288861" y="107950"/>
                  </a:lnTo>
                  <a:lnTo>
                    <a:pt x="353936" y="107950"/>
                  </a:lnTo>
                  <a:lnTo>
                    <a:pt x="353936" y="76200"/>
                  </a:lnTo>
                  <a:lnTo>
                    <a:pt x="288861" y="76200"/>
                  </a:lnTo>
                  <a:lnTo>
                    <a:pt x="288861" y="31750"/>
                  </a:lnTo>
                  <a:lnTo>
                    <a:pt x="374243" y="31750"/>
                  </a:lnTo>
                  <a:lnTo>
                    <a:pt x="374243" y="0"/>
                  </a:lnTo>
                  <a:close/>
                </a:path>
                <a:path w="541019" h="196850">
                  <a:moveTo>
                    <a:pt x="540613" y="163830"/>
                  </a:moveTo>
                  <a:lnTo>
                    <a:pt x="447865" y="163830"/>
                  </a:lnTo>
                  <a:lnTo>
                    <a:pt x="447865" y="107950"/>
                  </a:lnTo>
                  <a:lnTo>
                    <a:pt x="515886" y="107950"/>
                  </a:lnTo>
                  <a:lnTo>
                    <a:pt x="515886" y="74930"/>
                  </a:lnTo>
                  <a:lnTo>
                    <a:pt x="447865" y="74930"/>
                  </a:lnTo>
                  <a:lnTo>
                    <a:pt x="447865" y="31750"/>
                  </a:lnTo>
                  <a:lnTo>
                    <a:pt x="535317" y="31750"/>
                  </a:lnTo>
                  <a:lnTo>
                    <a:pt x="535317" y="0"/>
                  </a:lnTo>
                  <a:lnTo>
                    <a:pt x="411365" y="0"/>
                  </a:lnTo>
                  <a:lnTo>
                    <a:pt x="411365" y="31750"/>
                  </a:lnTo>
                  <a:lnTo>
                    <a:pt x="411365" y="74930"/>
                  </a:lnTo>
                  <a:lnTo>
                    <a:pt x="411365" y="107950"/>
                  </a:lnTo>
                  <a:lnTo>
                    <a:pt x="411365" y="163830"/>
                  </a:lnTo>
                  <a:lnTo>
                    <a:pt x="411365" y="196850"/>
                  </a:lnTo>
                  <a:lnTo>
                    <a:pt x="540613" y="196850"/>
                  </a:lnTo>
                  <a:lnTo>
                    <a:pt x="540613" y="163830"/>
                  </a:lnTo>
                  <a:close/>
                </a:path>
              </a:pathLst>
            </a:custGeom>
            <a:solidFill>
              <a:srgbClr val="69FFFF"/>
            </a:solidFill>
          </p:spPr>
          <p:txBody>
            <a:bodyPr wrap="square" lIns="0" tIns="0" rIns="0" bIns="0" rtlCol="0"/>
            <a:lstStyle/>
            <a:p>
              <a:endParaRPr/>
            </a:p>
          </p:txBody>
        </p:sp>
      </p:grpSp>
      <p:sp>
        <p:nvSpPr>
          <p:cNvPr id="2" name="Text Placeholder 9">
            <a:extLst>
              <a:ext uri="{FF2B5EF4-FFF2-40B4-BE49-F238E27FC236}">
                <a16:creationId xmlns:a16="http://schemas.microsoft.com/office/drawing/2014/main" id="{62E84274-7D70-F265-9CD2-C7BF6B39EE3B}"/>
              </a:ext>
            </a:extLst>
          </p:cNvPr>
          <p:cNvSpPr>
            <a:spLocks noGrp="1"/>
          </p:cNvSpPr>
          <p:nvPr>
            <p:ph type="body" sz="quarter" idx="10" hasCustomPrompt="1"/>
          </p:nvPr>
        </p:nvSpPr>
        <p:spPr>
          <a:xfrm>
            <a:off x="793548" y="4450619"/>
            <a:ext cx="6750252" cy="426181"/>
          </a:xfrm>
          <a:prstGeom prst="rect">
            <a:avLst/>
          </a:prstGeom>
        </p:spPr>
        <p:txBody>
          <a:bodyPr/>
          <a:lstStyle>
            <a:lvl1pPr>
              <a:defRPr sz="3400" b="0" i="0">
                <a:solidFill>
                  <a:srgbClr val="0019A8"/>
                </a:solidFill>
                <a:latin typeface="Johnston100 Medium" panose="020B0503030304020204" pitchFamily="34" charset="77"/>
              </a:defRPr>
            </a:lvl1pPr>
          </a:lstStyle>
          <a:p>
            <a:pPr lvl="0"/>
            <a:r>
              <a:rPr lang="en-GB"/>
              <a:t>Click to add divider heading</a:t>
            </a:r>
          </a:p>
        </p:txBody>
      </p:sp>
      <p:sp>
        <p:nvSpPr>
          <p:cNvPr id="3" name="Text Placeholder 9">
            <a:extLst>
              <a:ext uri="{FF2B5EF4-FFF2-40B4-BE49-F238E27FC236}">
                <a16:creationId xmlns:a16="http://schemas.microsoft.com/office/drawing/2014/main" id="{C004A123-7510-2DC3-A184-8593ADD55DCE}"/>
              </a:ext>
            </a:extLst>
          </p:cNvPr>
          <p:cNvSpPr>
            <a:spLocks noGrp="1"/>
          </p:cNvSpPr>
          <p:nvPr>
            <p:ph type="body" sz="quarter" idx="11" hasCustomPrompt="1"/>
          </p:nvPr>
        </p:nvSpPr>
        <p:spPr>
          <a:xfrm>
            <a:off x="793548" y="5136419"/>
            <a:ext cx="6750252" cy="426181"/>
          </a:xfrm>
          <a:prstGeom prst="rect">
            <a:avLst/>
          </a:prstGeom>
        </p:spPr>
        <p:txBody>
          <a:bodyPr/>
          <a:lstStyle>
            <a:lvl1pPr>
              <a:defRPr sz="2000" b="0" i="0">
                <a:solidFill>
                  <a:srgbClr val="0019A8"/>
                </a:solidFill>
                <a:latin typeface="Johnston100 Light" panose="020B0403030304020204" pitchFamily="34" charset="77"/>
              </a:defRPr>
            </a:lvl1pPr>
          </a:lstStyle>
          <a:p>
            <a:pPr lvl="0"/>
            <a:r>
              <a:rPr lang="en-GB"/>
              <a:t>Click to add divider subheading</a:t>
            </a:r>
          </a:p>
        </p:txBody>
      </p:sp>
    </p:spTree>
    <p:extLst>
      <p:ext uri="{BB962C8B-B14F-4D97-AF65-F5344CB8AC3E}">
        <p14:creationId xmlns:p14="http://schemas.microsoft.com/office/powerpoint/2010/main" val="99443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69FFFF"/>
          </a:solidFill>
        </p:spPr>
        <p:txBody>
          <a:bodyPr wrap="square" lIns="0" tIns="0" rIns="0" bIns="0" rtlCol="0"/>
          <a:lstStyle/>
          <a:p>
            <a:endParaRPr/>
          </a:p>
        </p:txBody>
      </p:sp>
      <p:grpSp>
        <p:nvGrpSpPr>
          <p:cNvPr id="6" name="object 2">
            <a:extLst>
              <a:ext uri="{FF2B5EF4-FFF2-40B4-BE49-F238E27FC236}">
                <a16:creationId xmlns:a16="http://schemas.microsoft.com/office/drawing/2014/main" id="{94936F41-2545-0E13-C0C6-5EE3E5508FA3}"/>
              </a:ext>
            </a:extLst>
          </p:cNvPr>
          <p:cNvGrpSpPr/>
          <p:nvPr userDrawn="1"/>
        </p:nvGrpSpPr>
        <p:grpSpPr>
          <a:xfrm>
            <a:off x="721945" y="563880"/>
            <a:ext cx="3524885" cy="1159510"/>
            <a:chOff x="721945" y="563880"/>
            <a:chExt cx="3524885" cy="1159510"/>
          </a:xfrm>
        </p:grpSpPr>
        <p:sp>
          <p:nvSpPr>
            <p:cNvPr id="7" name="object 3">
              <a:extLst>
                <a:ext uri="{FF2B5EF4-FFF2-40B4-BE49-F238E27FC236}">
                  <a16:creationId xmlns:a16="http://schemas.microsoft.com/office/drawing/2014/main" id="{004D036A-FB58-FCA4-E2F2-4159A267AAB4}"/>
                </a:ext>
              </a:extLst>
            </p:cNvPr>
            <p:cNvSpPr/>
            <p:nvPr/>
          </p:nvSpPr>
          <p:spPr>
            <a:xfrm>
              <a:off x="721945" y="564059"/>
              <a:ext cx="972819" cy="1159510"/>
            </a:xfrm>
            <a:custGeom>
              <a:avLst/>
              <a:gdLst/>
              <a:ahLst/>
              <a:cxnLst/>
              <a:rect l="l" t="t" r="r" b="b"/>
              <a:pathLst>
                <a:path w="972819" h="1159510">
                  <a:moveTo>
                    <a:pt x="972261" y="0"/>
                  </a:moveTo>
                  <a:lnTo>
                    <a:pt x="115925" y="0"/>
                  </a:lnTo>
                  <a:lnTo>
                    <a:pt x="70798" y="9110"/>
                  </a:lnTo>
                  <a:lnTo>
                    <a:pt x="33950" y="33955"/>
                  </a:lnTo>
                  <a:lnTo>
                    <a:pt x="9108" y="70803"/>
                  </a:lnTo>
                  <a:lnTo>
                    <a:pt x="0" y="115925"/>
                  </a:lnTo>
                  <a:lnTo>
                    <a:pt x="0" y="1043381"/>
                  </a:lnTo>
                  <a:lnTo>
                    <a:pt x="9108" y="1088508"/>
                  </a:lnTo>
                  <a:lnTo>
                    <a:pt x="33950" y="1125356"/>
                  </a:lnTo>
                  <a:lnTo>
                    <a:pt x="70798" y="1150198"/>
                  </a:lnTo>
                  <a:lnTo>
                    <a:pt x="115925" y="1159306"/>
                  </a:lnTo>
                  <a:lnTo>
                    <a:pt x="972261" y="1159306"/>
                  </a:lnTo>
                  <a:lnTo>
                    <a:pt x="972261" y="0"/>
                  </a:lnTo>
                  <a:close/>
                </a:path>
              </a:pathLst>
            </a:custGeom>
            <a:solidFill>
              <a:srgbClr val="69FFFF"/>
            </a:solidFill>
          </p:spPr>
          <p:txBody>
            <a:bodyPr wrap="square" lIns="0" tIns="0" rIns="0" bIns="0" rtlCol="0"/>
            <a:lstStyle/>
            <a:p>
              <a:endParaRPr/>
            </a:p>
          </p:txBody>
        </p:sp>
        <p:sp>
          <p:nvSpPr>
            <p:cNvPr id="8" name="object 4">
              <a:extLst>
                <a:ext uri="{FF2B5EF4-FFF2-40B4-BE49-F238E27FC236}">
                  <a16:creationId xmlns:a16="http://schemas.microsoft.com/office/drawing/2014/main" id="{02CB286A-915A-B48D-3BE2-FB548788BD4B}"/>
                </a:ext>
              </a:extLst>
            </p:cNvPr>
            <p:cNvSpPr/>
            <p:nvPr/>
          </p:nvSpPr>
          <p:spPr>
            <a:xfrm>
              <a:off x="1694205" y="564070"/>
              <a:ext cx="2552065" cy="1159510"/>
            </a:xfrm>
            <a:custGeom>
              <a:avLst/>
              <a:gdLst/>
              <a:ahLst/>
              <a:cxnLst/>
              <a:rect l="l" t="t" r="r" b="b"/>
              <a:pathLst>
                <a:path w="2552065" h="1159510">
                  <a:moveTo>
                    <a:pt x="2552052" y="115925"/>
                  </a:moveTo>
                  <a:lnTo>
                    <a:pt x="2542933" y="70789"/>
                  </a:lnTo>
                  <a:lnTo>
                    <a:pt x="2518092" y="33947"/>
                  </a:lnTo>
                  <a:lnTo>
                    <a:pt x="2481237" y="9105"/>
                  </a:lnTo>
                  <a:lnTo>
                    <a:pt x="2436126" y="0"/>
                  </a:lnTo>
                  <a:lnTo>
                    <a:pt x="2146300" y="0"/>
                  </a:lnTo>
                  <a:lnTo>
                    <a:pt x="0" y="0"/>
                  </a:lnTo>
                  <a:lnTo>
                    <a:pt x="0" y="1159306"/>
                  </a:lnTo>
                  <a:lnTo>
                    <a:pt x="2146287" y="1159306"/>
                  </a:lnTo>
                  <a:lnTo>
                    <a:pt x="2436126" y="1159306"/>
                  </a:lnTo>
                  <a:lnTo>
                    <a:pt x="2481237" y="1150200"/>
                  </a:lnTo>
                  <a:lnTo>
                    <a:pt x="2518092" y="1125359"/>
                  </a:lnTo>
                  <a:lnTo>
                    <a:pt x="2542933" y="1088504"/>
                  </a:lnTo>
                  <a:lnTo>
                    <a:pt x="2552052" y="1043381"/>
                  </a:lnTo>
                  <a:lnTo>
                    <a:pt x="2552052" y="736930"/>
                  </a:lnTo>
                  <a:lnTo>
                    <a:pt x="2552052" y="505066"/>
                  </a:lnTo>
                  <a:lnTo>
                    <a:pt x="2552052" y="115925"/>
                  </a:lnTo>
                  <a:close/>
                </a:path>
              </a:pathLst>
            </a:custGeom>
            <a:solidFill>
              <a:srgbClr val="0019A8"/>
            </a:solidFill>
          </p:spPr>
          <p:txBody>
            <a:bodyPr wrap="square" lIns="0" tIns="0" rIns="0" bIns="0" rtlCol="0"/>
            <a:lstStyle/>
            <a:p>
              <a:endParaRPr/>
            </a:p>
          </p:txBody>
        </p:sp>
        <p:sp>
          <p:nvSpPr>
            <p:cNvPr id="9" name="object 5">
              <a:extLst>
                <a:ext uri="{FF2B5EF4-FFF2-40B4-BE49-F238E27FC236}">
                  <a16:creationId xmlns:a16="http://schemas.microsoft.com/office/drawing/2014/main" id="{FE747F07-11D2-A48C-0BA2-0539A7692772}"/>
                </a:ext>
              </a:extLst>
            </p:cNvPr>
            <p:cNvSpPr/>
            <p:nvPr/>
          </p:nvSpPr>
          <p:spPr>
            <a:xfrm>
              <a:off x="3840505" y="1069141"/>
              <a:ext cx="86360" cy="232410"/>
            </a:xfrm>
            <a:custGeom>
              <a:avLst/>
              <a:gdLst/>
              <a:ahLst/>
              <a:cxnLst/>
              <a:rect l="l" t="t" r="r" b="b"/>
              <a:pathLst>
                <a:path w="86360" h="232409">
                  <a:moveTo>
                    <a:pt x="1860" y="0"/>
                  </a:moveTo>
                  <a:lnTo>
                    <a:pt x="0" y="0"/>
                  </a:lnTo>
                  <a:lnTo>
                    <a:pt x="0" y="231863"/>
                  </a:lnTo>
                  <a:lnTo>
                    <a:pt x="1860" y="231863"/>
                  </a:lnTo>
                  <a:lnTo>
                    <a:pt x="86086" y="115925"/>
                  </a:lnTo>
                  <a:lnTo>
                    <a:pt x="1860" y="0"/>
                  </a:lnTo>
                  <a:close/>
                </a:path>
              </a:pathLst>
            </a:custGeom>
            <a:solidFill>
              <a:srgbClr val="69FFFF"/>
            </a:solidFill>
          </p:spPr>
          <p:txBody>
            <a:bodyPr wrap="square" lIns="0" tIns="0" rIns="0" bIns="0" rtlCol="0"/>
            <a:lstStyle/>
            <a:p>
              <a:endParaRPr/>
            </a:p>
          </p:txBody>
        </p:sp>
        <p:pic>
          <p:nvPicPr>
            <p:cNvPr id="10" name="object 6">
              <a:extLst>
                <a:ext uri="{FF2B5EF4-FFF2-40B4-BE49-F238E27FC236}">
                  <a16:creationId xmlns:a16="http://schemas.microsoft.com/office/drawing/2014/main" id="{77B28B29-BE5B-1FA4-92FC-4FD7689B652A}"/>
                </a:ext>
              </a:extLst>
            </p:cNvPr>
            <p:cNvPicPr/>
            <p:nvPr/>
          </p:nvPicPr>
          <p:blipFill>
            <a:blip r:embed="rId2" cstate="print"/>
            <a:stretch>
              <a:fillRect/>
            </a:stretch>
          </p:blipFill>
          <p:spPr>
            <a:xfrm>
              <a:off x="3949559" y="1069141"/>
              <a:ext cx="171805" cy="231863"/>
            </a:xfrm>
            <a:prstGeom prst="rect">
              <a:avLst/>
            </a:prstGeom>
          </p:spPr>
        </p:pic>
        <p:sp>
          <p:nvSpPr>
            <p:cNvPr id="11" name="object 7">
              <a:extLst>
                <a:ext uri="{FF2B5EF4-FFF2-40B4-BE49-F238E27FC236}">
                  <a16:creationId xmlns:a16="http://schemas.microsoft.com/office/drawing/2014/main" id="{4201F14C-C8F0-2B26-9267-B9F1A8975359}"/>
                </a:ext>
              </a:extLst>
            </p:cNvPr>
            <p:cNvSpPr/>
            <p:nvPr/>
          </p:nvSpPr>
          <p:spPr>
            <a:xfrm>
              <a:off x="4143185" y="1069140"/>
              <a:ext cx="103505" cy="232410"/>
            </a:xfrm>
            <a:custGeom>
              <a:avLst/>
              <a:gdLst/>
              <a:ahLst/>
              <a:cxnLst/>
              <a:rect l="l" t="t" r="r" b="b"/>
              <a:pathLst>
                <a:path w="103504" h="232409">
                  <a:moveTo>
                    <a:pt x="103071" y="0"/>
                  </a:moveTo>
                  <a:lnTo>
                    <a:pt x="0" y="0"/>
                  </a:lnTo>
                  <a:lnTo>
                    <a:pt x="84239" y="115938"/>
                  </a:lnTo>
                  <a:lnTo>
                    <a:pt x="0" y="231863"/>
                  </a:lnTo>
                  <a:lnTo>
                    <a:pt x="103071" y="231863"/>
                  </a:lnTo>
                  <a:lnTo>
                    <a:pt x="103071" y="0"/>
                  </a:lnTo>
                  <a:close/>
                </a:path>
              </a:pathLst>
            </a:custGeom>
            <a:solidFill>
              <a:srgbClr val="69FFFF"/>
            </a:solidFill>
          </p:spPr>
          <p:txBody>
            <a:bodyPr wrap="square" lIns="0" tIns="0" rIns="0" bIns="0" rtlCol="0"/>
            <a:lstStyle/>
            <a:p>
              <a:endParaRPr/>
            </a:p>
          </p:txBody>
        </p:sp>
        <p:sp>
          <p:nvSpPr>
            <p:cNvPr id="12" name="object 8">
              <a:extLst>
                <a:ext uri="{FF2B5EF4-FFF2-40B4-BE49-F238E27FC236}">
                  <a16:creationId xmlns:a16="http://schemas.microsoft.com/office/drawing/2014/main" id="{C2578C78-0033-A011-DD72-1C0D847EB5CF}"/>
                </a:ext>
              </a:extLst>
            </p:cNvPr>
            <p:cNvSpPr/>
            <p:nvPr/>
          </p:nvSpPr>
          <p:spPr>
            <a:xfrm>
              <a:off x="3840505" y="1491513"/>
              <a:ext cx="405765" cy="232410"/>
            </a:xfrm>
            <a:custGeom>
              <a:avLst/>
              <a:gdLst/>
              <a:ahLst/>
              <a:cxnLst/>
              <a:rect l="l" t="t" r="r" b="b"/>
              <a:pathLst>
                <a:path w="405764" h="232410">
                  <a:moveTo>
                    <a:pt x="405752" y="0"/>
                  </a:moveTo>
                  <a:lnTo>
                    <a:pt x="0" y="0"/>
                  </a:lnTo>
                  <a:lnTo>
                    <a:pt x="0" y="231851"/>
                  </a:lnTo>
                  <a:lnTo>
                    <a:pt x="289813" y="231851"/>
                  </a:lnTo>
                  <a:lnTo>
                    <a:pt x="334943" y="222742"/>
                  </a:lnTo>
                  <a:lnTo>
                    <a:pt x="371795" y="197902"/>
                  </a:lnTo>
                  <a:lnTo>
                    <a:pt x="396641" y="161058"/>
                  </a:lnTo>
                  <a:lnTo>
                    <a:pt x="405752" y="115938"/>
                  </a:lnTo>
                  <a:lnTo>
                    <a:pt x="405752" y="0"/>
                  </a:lnTo>
                  <a:close/>
                </a:path>
              </a:pathLst>
            </a:custGeom>
            <a:solidFill>
              <a:srgbClr val="0019A8"/>
            </a:solidFill>
          </p:spPr>
          <p:txBody>
            <a:bodyPr wrap="square" lIns="0" tIns="0" rIns="0" bIns="0" rtlCol="0"/>
            <a:lstStyle/>
            <a:p>
              <a:endParaRPr/>
            </a:p>
          </p:txBody>
        </p:sp>
        <p:sp>
          <p:nvSpPr>
            <p:cNvPr id="13" name="object 9">
              <a:extLst>
                <a:ext uri="{FF2B5EF4-FFF2-40B4-BE49-F238E27FC236}">
                  <a16:creationId xmlns:a16="http://schemas.microsoft.com/office/drawing/2014/main" id="{ACCA50AB-FA6E-618F-294D-C58A98CDC3CB}"/>
                </a:ext>
              </a:extLst>
            </p:cNvPr>
            <p:cNvSpPr/>
            <p:nvPr/>
          </p:nvSpPr>
          <p:spPr>
            <a:xfrm>
              <a:off x="3840505" y="1578457"/>
              <a:ext cx="405765" cy="58419"/>
            </a:xfrm>
            <a:custGeom>
              <a:avLst/>
              <a:gdLst/>
              <a:ahLst/>
              <a:cxnLst/>
              <a:rect l="l" t="t" r="r" b="b"/>
              <a:pathLst>
                <a:path w="405764" h="58419">
                  <a:moveTo>
                    <a:pt x="44792" y="0"/>
                  </a:moveTo>
                  <a:lnTo>
                    <a:pt x="0" y="0"/>
                  </a:lnTo>
                  <a:lnTo>
                    <a:pt x="0" y="57975"/>
                  </a:lnTo>
                  <a:lnTo>
                    <a:pt x="44792" y="57975"/>
                  </a:lnTo>
                  <a:lnTo>
                    <a:pt x="44792" y="0"/>
                  </a:lnTo>
                  <a:close/>
                </a:path>
                <a:path w="405764" h="58419">
                  <a:moveTo>
                    <a:pt x="297738" y="0"/>
                  </a:moveTo>
                  <a:lnTo>
                    <a:pt x="108026" y="0"/>
                  </a:lnTo>
                  <a:lnTo>
                    <a:pt x="108026" y="57975"/>
                  </a:lnTo>
                  <a:lnTo>
                    <a:pt x="297738" y="57975"/>
                  </a:lnTo>
                  <a:lnTo>
                    <a:pt x="297738" y="0"/>
                  </a:lnTo>
                  <a:close/>
                </a:path>
                <a:path w="405764" h="58419">
                  <a:moveTo>
                    <a:pt x="405752" y="0"/>
                  </a:moveTo>
                  <a:lnTo>
                    <a:pt x="360959" y="0"/>
                  </a:lnTo>
                  <a:lnTo>
                    <a:pt x="360959" y="57975"/>
                  </a:lnTo>
                  <a:lnTo>
                    <a:pt x="399897" y="57975"/>
                  </a:lnTo>
                  <a:lnTo>
                    <a:pt x="405752" y="28994"/>
                  </a:lnTo>
                  <a:lnTo>
                    <a:pt x="405752" y="0"/>
                  </a:lnTo>
                  <a:close/>
                </a:path>
              </a:pathLst>
            </a:custGeom>
            <a:solidFill>
              <a:srgbClr val="69FFFF"/>
            </a:solidFill>
          </p:spPr>
          <p:txBody>
            <a:bodyPr wrap="square" lIns="0" tIns="0" rIns="0" bIns="0" rtlCol="0"/>
            <a:lstStyle/>
            <a:p>
              <a:endParaRPr/>
            </a:p>
          </p:txBody>
        </p:sp>
        <p:sp>
          <p:nvSpPr>
            <p:cNvPr id="14" name="object 10">
              <a:extLst>
                <a:ext uri="{FF2B5EF4-FFF2-40B4-BE49-F238E27FC236}">
                  <a16:creationId xmlns:a16="http://schemas.microsoft.com/office/drawing/2014/main" id="{FAA9B0A6-AD20-3DE7-844D-27277BAC1E26}"/>
                </a:ext>
              </a:extLst>
            </p:cNvPr>
            <p:cNvSpPr/>
            <p:nvPr/>
          </p:nvSpPr>
          <p:spPr>
            <a:xfrm>
              <a:off x="3840505" y="1297406"/>
              <a:ext cx="405765" cy="232410"/>
            </a:xfrm>
            <a:custGeom>
              <a:avLst/>
              <a:gdLst/>
              <a:ahLst/>
              <a:cxnLst/>
              <a:rect l="l" t="t" r="r" b="b"/>
              <a:pathLst>
                <a:path w="405764" h="232409">
                  <a:moveTo>
                    <a:pt x="0" y="231863"/>
                  </a:moveTo>
                  <a:lnTo>
                    <a:pt x="0" y="0"/>
                  </a:lnTo>
                  <a:lnTo>
                    <a:pt x="405752" y="0"/>
                  </a:lnTo>
                  <a:lnTo>
                    <a:pt x="405752" y="231863"/>
                  </a:lnTo>
                  <a:lnTo>
                    <a:pt x="0" y="231863"/>
                  </a:lnTo>
                  <a:close/>
                </a:path>
              </a:pathLst>
            </a:custGeom>
            <a:solidFill>
              <a:srgbClr val="0019A8"/>
            </a:solidFill>
          </p:spPr>
          <p:txBody>
            <a:bodyPr wrap="square" lIns="0" tIns="0" rIns="0" bIns="0" rtlCol="0"/>
            <a:lstStyle/>
            <a:p>
              <a:endParaRPr/>
            </a:p>
          </p:txBody>
        </p:sp>
        <p:pic>
          <p:nvPicPr>
            <p:cNvPr id="15" name="object 11">
              <a:extLst>
                <a:ext uri="{FF2B5EF4-FFF2-40B4-BE49-F238E27FC236}">
                  <a16:creationId xmlns:a16="http://schemas.microsoft.com/office/drawing/2014/main" id="{F65F689B-98C4-0D8D-0204-B5619B183143}"/>
                </a:ext>
              </a:extLst>
            </p:cNvPr>
            <p:cNvPicPr/>
            <p:nvPr/>
          </p:nvPicPr>
          <p:blipFill>
            <a:blip r:embed="rId3" cstate="print"/>
            <a:stretch>
              <a:fillRect/>
            </a:stretch>
          </p:blipFill>
          <p:spPr>
            <a:xfrm>
              <a:off x="3840505" y="1348314"/>
              <a:ext cx="405752" cy="162308"/>
            </a:xfrm>
            <a:prstGeom prst="rect">
              <a:avLst/>
            </a:prstGeom>
          </p:spPr>
        </p:pic>
        <p:pic>
          <p:nvPicPr>
            <p:cNvPr id="17" name="object 12">
              <a:extLst>
                <a:ext uri="{FF2B5EF4-FFF2-40B4-BE49-F238E27FC236}">
                  <a16:creationId xmlns:a16="http://schemas.microsoft.com/office/drawing/2014/main" id="{85857BAE-8CE3-94B8-466D-D2DD37A86E52}"/>
                </a:ext>
              </a:extLst>
            </p:cNvPr>
            <p:cNvPicPr/>
            <p:nvPr/>
          </p:nvPicPr>
          <p:blipFill>
            <a:blip r:embed="rId4" cstate="print"/>
            <a:stretch>
              <a:fillRect/>
            </a:stretch>
          </p:blipFill>
          <p:spPr>
            <a:xfrm>
              <a:off x="3840505" y="563880"/>
              <a:ext cx="405752" cy="232410"/>
            </a:xfrm>
            <a:prstGeom prst="rect">
              <a:avLst/>
            </a:prstGeom>
          </p:spPr>
        </p:pic>
        <p:sp>
          <p:nvSpPr>
            <p:cNvPr id="18" name="object 13">
              <a:extLst>
                <a:ext uri="{FF2B5EF4-FFF2-40B4-BE49-F238E27FC236}">
                  <a16:creationId xmlns:a16="http://schemas.microsoft.com/office/drawing/2014/main" id="{AED70FF8-3776-2053-377A-1EE994072BE7}"/>
                </a:ext>
              </a:extLst>
            </p:cNvPr>
            <p:cNvSpPr/>
            <p:nvPr/>
          </p:nvSpPr>
          <p:spPr>
            <a:xfrm>
              <a:off x="3840505" y="795921"/>
              <a:ext cx="405765" cy="278765"/>
            </a:xfrm>
            <a:custGeom>
              <a:avLst/>
              <a:gdLst/>
              <a:ahLst/>
              <a:cxnLst/>
              <a:rect l="l" t="t" r="r" b="b"/>
              <a:pathLst>
                <a:path w="405764" h="278765">
                  <a:moveTo>
                    <a:pt x="405752" y="0"/>
                  </a:moveTo>
                  <a:lnTo>
                    <a:pt x="405752" y="278231"/>
                  </a:lnTo>
                  <a:lnTo>
                    <a:pt x="0" y="278231"/>
                  </a:lnTo>
                  <a:lnTo>
                    <a:pt x="0" y="0"/>
                  </a:lnTo>
                  <a:lnTo>
                    <a:pt x="405752" y="0"/>
                  </a:lnTo>
                  <a:close/>
                </a:path>
              </a:pathLst>
            </a:custGeom>
            <a:solidFill>
              <a:srgbClr val="0019A8"/>
            </a:solidFill>
          </p:spPr>
          <p:txBody>
            <a:bodyPr wrap="square" lIns="0" tIns="0" rIns="0" bIns="0" rtlCol="0"/>
            <a:lstStyle/>
            <a:p>
              <a:endParaRPr/>
            </a:p>
          </p:txBody>
        </p:sp>
        <p:pic>
          <p:nvPicPr>
            <p:cNvPr id="19" name="object 14">
              <a:extLst>
                <a:ext uri="{FF2B5EF4-FFF2-40B4-BE49-F238E27FC236}">
                  <a16:creationId xmlns:a16="http://schemas.microsoft.com/office/drawing/2014/main" id="{C9675BAE-5750-2062-FB7E-C32179860347}"/>
                </a:ext>
              </a:extLst>
            </p:cNvPr>
            <p:cNvPicPr/>
            <p:nvPr/>
          </p:nvPicPr>
          <p:blipFill>
            <a:blip r:embed="rId5" cstate="print"/>
            <a:stretch>
              <a:fillRect/>
            </a:stretch>
          </p:blipFill>
          <p:spPr>
            <a:xfrm>
              <a:off x="3840505" y="807515"/>
              <a:ext cx="405752" cy="255049"/>
            </a:xfrm>
            <a:prstGeom prst="rect">
              <a:avLst/>
            </a:prstGeom>
          </p:spPr>
        </p:pic>
        <p:sp>
          <p:nvSpPr>
            <p:cNvPr id="20" name="object 15">
              <a:extLst>
                <a:ext uri="{FF2B5EF4-FFF2-40B4-BE49-F238E27FC236}">
                  <a16:creationId xmlns:a16="http://schemas.microsoft.com/office/drawing/2014/main" id="{AF50A6FA-CF1D-44B2-8D61-327542A5F75A}"/>
                </a:ext>
              </a:extLst>
            </p:cNvPr>
            <p:cNvSpPr/>
            <p:nvPr/>
          </p:nvSpPr>
          <p:spPr>
            <a:xfrm>
              <a:off x="895050" y="888820"/>
              <a:ext cx="626110" cy="509905"/>
            </a:xfrm>
            <a:custGeom>
              <a:avLst/>
              <a:gdLst/>
              <a:ahLst/>
              <a:cxnLst/>
              <a:rect l="l" t="t" r="r" b="b"/>
              <a:pathLst>
                <a:path w="626110" h="509905">
                  <a:moveTo>
                    <a:pt x="157391" y="306400"/>
                  </a:moveTo>
                  <a:lnTo>
                    <a:pt x="63792" y="306400"/>
                  </a:lnTo>
                  <a:lnTo>
                    <a:pt x="78663" y="354215"/>
                  </a:lnTo>
                  <a:lnTo>
                    <a:pt x="102173" y="397482"/>
                  </a:lnTo>
                  <a:lnTo>
                    <a:pt x="133298" y="435179"/>
                  </a:lnTo>
                  <a:lnTo>
                    <a:pt x="171015" y="466280"/>
                  </a:lnTo>
                  <a:lnTo>
                    <a:pt x="214301" y="489763"/>
                  </a:lnTo>
                  <a:lnTo>
                    <a:pt x="262132" y="504603"/>
                  </a:lnTo>
                  <a:lnTo>
                    <a:pt x="313486" y="509778"/>
                  </a:lnTo>
                  <a:lnTo>
                    <a:pt x="364826" y="504603"/>
                  </a:lnTo>
                  <a:lnTo>
                    <a:pt x="412648" y="489763"/>
                  </a:lnTo>
                  <a:lnTo>
                    <a:pt x="455927" y="466280"/>
                  </a:lnTo>
                  <a:lnTo>
                    <a:pt x="493640" y="435179"/>
                  </a:lnTo>
                  <a:lnTo>
                    <a:pt x="506716" y="419341"/>
                  </a:lnTo>
                  <a:lnTo>
                    <a:pt x="313486" y="419341"/>
                  </a:lnTo>
                  <a:lnTo>
                    <a:pt x="261416" y="410915"/>
                  </a:lnTo>
                  <a:lnTo>
                    <a:pt x="216241" y="387459"/>
                  </a:lnTo>
                  <a:lnTo>
                    <a:pt x="180664" y="351709"/>
                  </a:lnTo>
                  <a:lnTo>
                    <a:pt x="157391" y="306400"/>
                  </a:lnTo>
                  <a:close/>
                </a:path>
                <a:path w="626110" h="509905">
                  <a:moveTo>
                    <a:pt x="563143" y="306400"/>
                  </a:moveTo>
                  <a:lnTo>
                    <a:pt x="469620" y="306400"/>
                  </a:lnTo>
                  <a:lnTo>
                    <a:pt x="446331" y="351709"/>
                  </a:lnTo>
                  <a:lnTo>
                    <a:pt x="410737" y="387459"/>
                  </a:lnTo>
                  <a:lnTo>
                    <a:pt x="365550" y="410915"/>
                  </a:lnTo>
                  <a:lnTo>
                    <a:pt x="313486" y="419341"/>
                  </a:lnTo>
                  <a:lnTo>
                    <a:pt x="506716" y="419341"/>
                  </a:lnTo>
                  <a:lnTo>
                    <a:pt x="524763" y="397482"/>
                  </a:lnTo>
                  <a:lnTo>
                    <a:pt x="548272" y="354215"/>
                  </a:lnTo>
                  <a:lnTo>
                    <a:pt x="563143" y="306400"/>
                  </a:lnTo>
                  <a:close/>
                </a:path>
                <a:path w="626110" h="509905">
                  <a:moveTo>
                    <a:pt x="626033" y="203542"/>
                  </a:moveTo>
                  <a:lnTo>
                    <a:pt x="0" y="203542"/>
                  </a:lnTo>
                  <a:lnTo>
                    <a:pt x="0" y="306400"/>
                  </a:lnTo>
                  <a:lnTo>
                    <a:pt x="626033" y="306400"/>
                  </a:lnTo>
                  <a:lnTo>
                    <a:pt x="626033" y="203542"/>
                  </a:lnTo>
                  <a:close/>
                </a:path>
                <a:path w="626110" h="509905">
                  <a:moveTo>
                    <a:pt x="313486" y="0"/>
                  </a:moveTo>
                  <a:lnTo>
                    <a:pt x="262106" y="5180"/>
                  </a:lnTo>
                  <a:lnTo>
                    <a:pt x="214252" y="20036"/>
                  </a:lnTo>
                  <a:lnTo>
                    <a:pt x="170949" y="43542"/>
                  </a:lnTo>
                  <a:lnTo>
                    <a:pt x="133223" y="74672"/>
                  </a:lnTo>
                  <a:lnTo>
                    <a:pt x="102098" y="112399"/>
                  </a:lnTo>
                  <a:lnTo>
                    <a:pt x="78599" y="155698"/>
                  </a:lnTo>
                  <a:lnTo>
                    <a:pt x="63753" y="203542"/>
                  </a:lnTo>
                  <a:lnTo>
                    <a:pt x="157327" y="203542"/>
                  </a:lnTo>
                  <a:lnTo>
                    <a:pt x="180573" y="158177"/>
                  </a:lnTo>
                  <a:lnTo>
                    <a:pt x="216157" y="122378"/>
                  </a:lnTo>
                  <a:lnTo>
                    <a:pt x="261365" y="98888"/>
                  </a:lnTo>
                  <a:lnTo>
                    <a:pt x="313486" y="90449"/>
                  </a:lnTo>
                  <a:lnTo>
                    <a:pt x="506730" y="90449"/>
                  </a:lnTo>
                  <a:lnTo>
                    <a:pt x="493715" y="74672"/>
                  </a:lnTo>
                  <a:lnTo>
                    <a:pt x="455992" y="43542"/>
                  </a:lnTo>
                  <a:lnTo>
                    <a:pt x="412696" y="20036"/>
                  </a:lnTo>
                  <a:lnTo>
                    <a:pt x="364852" y="5180"/>
                  </a:lnTo>
                  <a:lnTo>
                    <a:pt x="313486" y="0"/>
                  </a:lnTo>
                  <a:close/>
                </a:path>
                <a:path w="626110" h="509905">
                  <a:moveTo>
                    <a:pt x="506730" y="90449"/>
                  </a:moveTo>
                  <a:lnTo>
                    <a:pt x="313486" y="90449"/>
                  </a:lnTo>
                  <a:lnTo>
                    <a:pt x="365599" y="98888"/>
                  </a:lnTo>
                  <a:lnTo>
                    <a:pt x="410816" y="122378"/>
                  </a:lnTo>
                  <a:lnTo>
                    <a:pt x="446417" y="158177"/>
                  </a:lnTo>
                  <a:lnTo>
                    <a:pt x="469684" y="203542"/>
                  </a:lnTo>
                  <a:lnTo>
                    <a:pt x="563181" y="203542"/>
                  </a:lnTo>
                  <a:lnTo>
                    <a:pt x="548335" y="155698"/>
                  </a:lnTo>
                  <a:lnTo>
                    <a:pt x="524838" y="112399"/>
                  </a:lnTo>
                  <a:lnTo>
                    <a:pt x="506730" y="90449"/>
                  </a:lnTo>
                  <a:close/>
                </a:path>
              </a:pathLst>
            </a:custGeom>
            <a:solidFill>
              <a:srgbClr val="0019A8"/>
            </a:solidFill>
          </p:spPr>
          <p:txBody>
            <a:bodyPr wrap="square" lIns="0" tIns="0" rIns="0" bIns="0" rtlCol="0"/>
            <a:lstStyle/>
            <a:p>
              <a:endParaRPr/>
            </a:p>
          </p:txBody>
        </p:sp>
        <p:pic>
          <p:nvPicPr>
            <p:cNvPr id="21" name="object 16">
              <a:extLst>
                <a:ext uri="{FF2B5EF4-FFF2-40B4-BE49-F238E27FC236}">
                  <a16:creationId xmlns:a16="http://schemas.microsoft.com/office/drawing/2014/main" id="{BCBA6420-CEE3-7A30-B7B4-8B248D77FB37}"/>
                </a:ext>
              </a:extLst>
            </p:cNvPr>
            <p:cNvPicPr/>
            <p:nvPr/>
          </p:nvPicPr>
          <p:blipFill>
            <a:blip r:embed="rId6" cstate="print"/>
            <a:stretch>
              <a:fillRect/>
            </a:stretch>
          </p:blipFill>
          <p:spPr>
            <a:xfrm>
              <a:off x="1834573" y="776843"/>
              <a:ext cx="265894" cy="200629"/>
            </a:xfrm>
            <a:prstGeom prst="rect">
              <a:avLst/>
            </a:prstGeom>
          </p:spPr>
        </p:pic>
        <p:sp>
          <p:nvSpPr>
            <p:cNvPr id="22" name="object 17">
              <a:extLst>
                <a:ext uri="{FF2B5EF4-FFF2-40B4-BE49-F238E27FC236}">
                  <a16:creationId xmlns:a16="http://schemas.microsoft.com/office/drawing/2014/main" id="{01C158B7-307F-295F-CEF5-D9DE11E69917}"/>
                </a:ext>
              </a:extLst>
            </p:cNvPr>
            <p:cNvSpPr/>
            <p:nvPr/>
          </p:nvSpPr>
          <p:spPr>
            <a:xfrm>
              <a:off x="1834565" y="780681"/>
              <a:ext cx="1053465" cy="727075"/>
            </a:xfrm>
            <a:custGeom>
              <a:avLst/>
              <a:gdLst/>
              <a:ahLst/>
              <a:cxnLst/>
              <a:rect l="l" t="t" r="r" b="b"/>
              <a:pathLst>
                <a:path w="1053464" h="727075">
                  <a:moveTo>
                    <a:pt x="140144" y="530021"/>
                  </a:moveTo>
                  <a:lnTo>
                    <a:pt x="18249" y="530021"/>
                  </a:lnTo>
                  <a:lnTo>
                    <a:pt x="18249" y="561771"/>
                  </a:lnTo>
                  <a:lnTo>
                    <a:pt x="18249" y="606221"/>
                  </a:lnTo>
                  <a:lnTo>
                    <a:pt x="18249" y="637971"/>
                  </a:lnTo>
                  <a:lnTo>
                    <a:pt x="18249" y="726871"/>
                  </a:lnTo>
                  <a:lnTo>
                    <a:pt x="54762" y="726871"/>
                  </a:lnTo>
                  <a:lnTo>
                    <a:pt x="54762" y="637971"/>
                  </a:lnTo>
                  <a:lnTo>
                    <a:pt x="119837" y="637971"/>
                  </a:lnTo>
                  <a:lnTo>
                    <a:pt x="119837" y="606221"/>
                  </a:lnTo>
                  <a:lnTo>
                    <a:pt x="54762" y="606221"/>
                  </a:lnTo>
                  <a:lnTo>
                    <a:pt x="54762" y="561771"/>
                  </a:lnTo>
                  <a:lnTo>
                    <a:pt x="140144" y="561771"/>
                  </a:lnTo>
                  <a:lnTo>
                    <a:pt x="140144" y="530021"/>
                  </a:lnTo>
                  <a:close/>
                </a:path>
                <a:path w="1053464" h="727075">
                  <a:moveTo>
                    <a:pt x="156629" y="264972"/>
                  </a:moveTo>
                  <a:lnTo>
                    <a:pt x="0" y="264972"/>
                  </a:lnTo>
                  <a:lnTo>
                    <a:pt x="0" y="297992"/>
                  </a:lnTo>
                  <a:lnTo>
                    <a:pt x="60058" y="297992"/>
                  </a:lnTo>
                  <a:lnTo>
                    <a:pt x="60058" y="461822"/>
                  </a:lnTo>
                  <a:lnTo>
                    <a:pt x="96570" y="461822"/>
                  </a:lnTo>
                  <a:lnTo>
                    <a:pt x="96570" y="297992"/>
                  </a:lnTo>
                  <a:lnTo>
                    <a:pt x="156629" y="297992"/>
                  </a:lnTo>
                  <a:lnTo>
                    <a:pt x="156629" y="264972"/>
                  </a:lnTo>
                  <a:close/>
                </a:path>
                <a:path w="1053464" h="727075">
                  <a:moveTo>
                    <a:pt x="348030" y="461391"/>
                  </a:moveTo>
                  <a:lnTo>
                    <a:pt x="288404" y="376885"/>
                  </a:lnTo>
                  <a:lnTo>
                    <a:pt x="283845" y="370420"/>
                  </a:lnTo>
                  <a:lnTo>
                    <a:pt x="299389" y="362267"/>
                  </a:lnTo>
                  <a:lnTo>
                    <a:pt x="310311" y="350697"/>
                  </a:lnTo>
                  <a:lnTo>
                    <a:pt x="312978" y="344805"/>
                  </a:lnTo>
                  <a:lnTo>
                    <a:pt x="316763" y="336473"/>
                  </a:lnTo>
                  <a:lnTo>
                    <a:pt x="318884" y="320370"/>
                  </a:lnTo>
                  <a:lnTo>
                    <a:pt x="315010" y="298551"/>
                  </a:lnTo>
                  <a:lnTo>
                    <a:pt x="313194" y="295922"/>
                  </a:lnTo>
                  <a:lnTo>
                    <a:pt x="302882" y="280987"/>
                  </a:lnTo>
                  <a:lnTo>
                    <a:pt x="282371" y="269633"/>
                  </a:lnTo>
                  <a:lnTo>
                    <a:pt x="282371" y="320065"/>
                  </a:lnTo>
                  <a:lnTo>
                    <a:pt x="280390" y="330517"/>
                  </a:lnTo>
                  <a:lnTo>
                    <a:pt x="274421" y="338289"/>
                  </a:lnTo>
                  <a:lnTo>
                    <a:pt x="264490" y="343141"/>
                  </a:lnTo>
                  <a:lnTo>
                    <a:pt x="250571" y="344805"/>
                  </a:lnTo>
                  <a:lnTo>
                    <a:pt x="230263" y="344805"/>
                  </a:lnTo>
                  <a:lnTo>
                    <a:pt x="230263" y="295922"/>
                  </a:lnTo>
                  <a:lnTo>
                    <a:pt x="246456" y="295922"/>
                  </a:lnTo>
                  <a:lnTo>
                    <a:pt x="261391" y="297129"/>
                  </a:lnTo>
                  <a:lnTo>
                    <a:pt x="272694" y="301155"/>
                  </a:lnTo>
                  <a:lnTo>
                    <a:pt x="279869" y="308597"/>
                  </a:lnTo>
                  <a:lnTo>
                    <a:pt x="282371" y="320065"/>
                  </a:lnTo>
                  <a:lnTo>
                    <a:pt x="282371" y="269633"/>
                  </a:lnTo>
                  <a:lnTo>
                    <a:pt x="281749" y="269278"/>
                  </a:lnTo>
                  <a:lnTo>
                    <a:pt x="250875" y="265010"/>
                  </a:lnTo>
                  <a:lnTo>
                    <a:pt x="193751" y="265010"/>
                  </a:lnTo>
                  <a:lnTo>
                    <a:pt x="193751" y="461391"/>
                  </a:lnTo>
                  <a:lnTo>
                    <a:pt x="230263" y="461391"/>
                  </a:lnTo>
                  <a:lnTo>
                    <a:pt x="230263" y="376885"/>
                  </a:lnTo>
                  <a:lnTo>
                    <a:pt x="245275" y="376885"/>
                  </a:lnTo>
                  <a:lnTo>
                    <a:pt x="304749" y="461391"/>
                  </a:lnTo>
                  <a:lnTo>
                    <a:pt x="348030" y="461391"/>
                  </a:lnTo>
                  <a:close/>
                </a:path>
                <a:path w="1053464" h="727075">
                  <a:moveTo>
                    <a:pt x="417537" y="162560"/>
                  </a:moveTo>
                  <a:lnTo>
                    <a:pt x="330682" y="162560"/>
                  </a:lnTo>
                  <a:lnTo>
                    <a:pt x="330682" y="0"/>
                  </a:lnTo>
                  <a:lnTo>
                    <a:pt x="294170" y="0"/>
                  </a:lnTo>
                  <a:lnTo>
                    <a:pt x="294170" y="162560"/>
                  </a:lnTo>
                  <a:lnTo>
                    <a:pt x="294170" y="196850"/>
                  </a:lnTo>
                  <a:lnTo>
                    <a:pt x="417537" y="196850"/>
                  </a:lnTo>
                  <a:lnTo>
                    <a:pt x="417537" y="162560"/>
                  </a:lnTo>
                  <a:close/>
                </a:path>
                <a:path w="1053464" h="727075">
                  <a:moveTo>
                    <a:pt x="548563" y="461403"/>
                  </a:moveTo>
                  <a:lnTo>
                    <a:pt x="531456" y="418998"/>
                  </a:lnTo>
                  <a:lnTo>
                    <a:pt x="518401" y="386613"/>
                  </a:lnTo>
                  <a:lnTo>
                    <a:pt x="487883" y="310946"/>
                  </a:lnTo>
                  <a:lnTo>
                    <a:pt x="480847" y="293497"/>
                  </a:lnTo>
                  <a:lnTo>
                    <a:pt x="480847" y="386613"/>
                  </a:lnTo>
                  <a:lnTo>
                    <a:pt x="425196" y="386613"/>
                  </a:lnTo>
                  <a:lnTo>
                    <a:pt x="452577" y="310946"/>
                  </a:lnTo>
                  <a:lnTo>
                    <a:pt x="480847" y="386613"/>
                  </a:lnTo>
                  <a:lnTo>
                    <a:pt x="480847" y="293497"/>
                  </a:lnTo>
                  <a:lnTo>
                    <a:pt x="469366" y="265010"/>
                  </a:lnTo>
                  <a:lnTo>
                    <a:pt x="435508" y="265010"/>
                  </a:lnTo>
                  <a:lnTo>
                    <a:pt x="358952" y="461403"/>
                  </a:lnTo>
                  <a:lnTo>
                    <a:pt x="398119" y="461403"/>
                  </a:lnTo>
                  <a:lnTo>
                    <a:pt x="413423" y="418998"/>
                  </a:lnTo>
                  <a:lnTo>
                    <a:pt x="492620" y="418998"/>
                  </a:lnTo>
                  <a:lnTo>
                    <a:pt x="508533" y="461403"/>
                  </a:lnTo>
                  <a:lnTo>
                    <a:pt x="548563" y="461403"/>
                  </a:lnTo>
                  <a:close/>
                </a:path>
                <a:path w="1053464" h="727075">
                  <a:moveTo>
                    <a:pt x="724954" y="265010"/>
                  </a:moveTo>
                  <a:lnTo>
                    <a:pt x="685507" y="265010"/>
                  </a:lnTo>
                  <a:lnTo>
                    <a:pt x="634860" y="411035"/>
                  </a:lnTo>
                  <a:lnTo>
                    <a:pt x="583031" y="265010"/>
                  </a:lnTo>
                  <a:lnTo>
                    <a:pt x="543001" y="265010"/>
                  </a:lnTo>
                  <a:lnTo>
                    <a:pt x="616902" y="461391"/>
                  </a:lnTo>
                  <a:lnTo>
                    <a:pt x="652830" y="461391"/>
                  </a:lnTo>
                  <a:lnTo>
                    <a:pt x="724954" y="265010"/>
                  </a:lnTo>
                  <a:close/>
                </a:path>
                <a:path w="1053464" h="727075">
                  <a:moveTo>
                    <a:pt x="888682" y="428840"/>
                  </a:moveTo>
                  <a:lnTo>
                    <a:pt x="795921" y="428840"/>
                  </a:lnTo>
                  <a:lnTo>
                    <a:pt x="795921" y="372960"/>
                  </a:lnTo>
                  <a:lnTo>
                    <a:pt x="863942" y="372960"/>
                  </a:lnTo>
                  <a:lnTo>
                    <a:pt x="863942" y="339940"/>
                  </a:lnTo>
                  <a:lnTo>
                    <a:pt x="795921" y="339940"/>
                  </a:lnTo>
                  <a:lnTo>
                    <a:pt x="795921" y="296760"/>
                  </a:lnTo>
                  <a:lnTo>
                    <a:pt x="883373" y="296760"/>
                  </a:lnTo>
                  <a:lnTo>
                    <a:pt x="883373" y="265010"/>
                  </a:lnTo>
                  <a:lnTo>
                    <a:pt x="759421" y="265010"/>
                  </a:lnTo>
                  <a:lnTo>
                    <a:pt x="759421" y="296760"/>
                  </a:lnTo>
                  <a:lnTo>
                    <a:pt x="759421" y="339940"/>
                  </a:lnTo>
                  <a:lnTo>
                    <a:pt x="759421" y="372960"/>
                  </a:lnTo>
                  <a:lnTo>
                    <a:pt x="759421" y="428840"/>
                  </a:lnTo>
                  <a:lnTo>
                    <a:pt x="759421" y="461860"/>
                  </a:lnTo>
                  <a:lnTo>
                    <a:pt x="888682" y="461860"/>
                  </a:lnTo>
                  <a:lnTo>
                    <a:pt x="888682" y="428840"/>
                  </a:lnTo>
                  <a:close/>
                </a:path>
                <a:path w="1053464" h="727075">
                  <a:moveTo>
                    <a:pt x="1052995" y="427570"/>
                  </a:moveTo>
                  <a:lnTo>
                    <a:pt x="966127" y="427570"/>
                  </a:lnTo>
                  <a:lnTo>
                    <a:pt x="966127" y="265010"/>
                  </a:lnTo>
                  <a:lnTo>
                    <a:pt x="929627" y="265010"/>
                  </a:lnTo>
                  <a:lnTo>
                    <a:pt x="929627" y="427570"/>
                  </a:lnTo>
                  <a:lnTo>
                    <a:pt x="929627" y="461860"/>
                  </a:lnTo>
                  <a:lnTo>
                    <a:pt x="1052995" y="461860"/>
                  </a:lnTo>
                  <a:lnTo>
                    <a:pt x="1052995" y="427570"/>
                  </a:lnTo>
                  <a:close/>
                </a:path>
              </a:pathLst>
            </a:custGeom>
            <a:solidFill>
              <a:srgbClr val="69FFFF"/>
            </a:solidFill>
          </p:spPr>
          <p:txBody>
            <a:bodyPr wrap="square" lIns="0" tIns="0" rIns="0" bIns="0" rtlCol="0"/>
            <a:lstStyle/>
            <a:p>
              <a:endParaRPr/>
            </a:p>
          </p:txBody>
        </p:sp>
        <p:pic>
          <p:nvPicPr>
            <p:cNvPr id="23" name="object 18">
              <a:extLst>
                <a:ext uri="{FF2B5EF4-FFF2-40B4-BE49-F238E27FC236}">
                  <a16:creationId xmlns:a16="http://schemas.microsoft.com/office/drawing/2014/main" id="{CEBD7D71-23DD-4BB7-3EF7-5363B3D35083}"/>
                </a:ext>
              </a:extLst>
            </p:cNvPr>
            <p:cNvPicPr/>
            <p:nvPr/>
          </p:nvPicPr>
          <p:blipFill>
            <a:blip r:embed="rId7" cstate="print"/>
            <a:stretch>
              <a:fillRect/>
            </a:stretch>
          </p:blipFill>
          <p:spPr>
            <a:xfrm>
              <a:off x="1994466" y="1306879"/>
              <a:ext cx="208749" cy="203733"/>
            </a:xfrm>
            <a:prstGeom prst="rect">
              <a:avLst/>
            </a:prstGeom>
          </p:spPr>
        </p:pic>
        <p:pic>
          <p:nvPicPr>
            <p:cNvPr id="24" name="object 19">
              <a:extLst>
                <a:ext uri="{FF2B5EF4-FFF2-40B4-BE49-F238E27FC236}">
                  <a16:creationId xmlns:a16="http://schemas.microsoft.com/office/drawing/2014/main" id="{5CFA8295-53CF-6608-AB91-1FDDD0E51C08}"/>
                </a:ext>
              </a:extLst>
            </p:cNvPr>
            <p:cNvPicPr/>
            <p:nvPr/>
          </p:nvPicPr>
          <p:blipFill>
            <a:blip r:embed="rId8" cstate="print"/>
            <a:stretch>
              <a:fillRect/>
            </a:stretch>
          </p:blipFill>
          <p:spPr>
            <a:xfrm>
              <a:off x="2248005" y="1310700"/>
              <a:ext cx="154266" cy="196380"/>
            </a:xfrm>
            <a:prstGeom prst="rect">
              <a:avLst/>
            </a:prstGeom>
          </p:spPr>
        </p:pic>
        <p:sp>
          <p:nvSpPr>
            <p:cNvPr id="25" name="object 20">
              <a:extLst>
                <a:ext uri="{FF2B5EF4-FFF2-40B4-BE49-F238E27FC236}">
                  <a16:creationId xmlns:a16="http://schemas.microsoft.com/office/drawing/2014/main" id="{966EE835-E6B5-730E-28C3-D1D7157CDB56}"/>
                </a:ext>
              </a:extLst>
            </p:cNvPr>
            <p:cNvSpPr/>
            <p:nvPr/>
          </p:nvSpPr>
          <p:spPr>
            <a:xfrm>
              <a:off x="2524493" y="1310703"/>
              <a:ext cx="541020" cy="196850"/>
            </a:xfrm>
            <a:custGeom>
              <a:avLst/>
              <a:gdLst/>
              <a:ahLst/>
              <a:cxnLst/>
              <a:rect l="l" t="t" r="r" b="b"/>
              <a:pathLst>
                <a:path w="541019" h="196850">
                  <a:moveTo>
                    <a:pt x="123367" y="162560"/>
                  </a:moveTo>
                  <a:lnTo>
                    <a:pt x="36512" y="162560"/>
                  </a:lnTo>
                  <a:lnTo>
                    <a:pt x="36512" y="0"/>
                  </a:lnTo>
                  <a:lnTo>
                    <a:pt x="0" y="0"/>
                  </a:lnTo>
                  <a:lnTo>
                    <a:pt x="0" y="162560"/>
                  </a:lnTo>
                  <a:lnTo>
                    <a:pt x="0" y="196850"/>
                  </a:lnTo>
                  <a:lnTo>
                    <a:pt x="123367" y="196850"/>
                  </a:lnTo>
                  <a:lnTo>
                    <a:pt x="123367" y="162560"/>
                  </a:lnTo>
                  <a:close/>
                </a:path>
                <a:path w="541019" h="196850">
                  <a:moveTo>
                    <a:pt x="196989" y="0"/>
                  </a:moveTo>
                  <a:lnTo>
                    <a:pt x="160489" y="0"/>
                  </a:lnTo>
                  <a:lnTo>
                    <a:pt x="160489" y="196380"/>
                  </a:lnTo>
                  <a:lnTo>
                    <a:pt x="196989" y="196380"/>
                  </a:lnTo>
                  <a:lnTo>
                    <a:pt x="196989" y="0"/>
                  </a:lnTo>
                  <a:close/>
                </a:path>
                <a:path w="541019" h="196850">
                  <a:moveTo>
                    <a:pt x="374243" y="0"/>
                  </a:moveTo>
                  <a:lnTo>
                    <a:pt x="252349" y="0"/>
                  </a:lnTo>
                  <a:lnTo>
                    <a:pt x="252349" y="31750"/>
                  </a:lnTo>
                  <a:lnTo>
                    <a:pt x="252349" y="76200"/>
                  </a:lnTo>
                  <a:lnTo>
                    <a:pt x="252349" y="107950"/>
                  </a:lnTo>
                  <a:lnTo>
                    <a:pt x="252349" y="196850"/>
                  </a:lnTo>
                  <a:lnTo>
                    <a:pt x="288861" y="196850"/>
                  </a:lnTo>
                  <a:lnTo>
                    <a:pt x="288861" y="107950"/>
                  </a:lnTo>
                  <a:lnTo>
                    <a:pt x="353936" y="107950"/>
                  </a:lnTo>
                  <a:lnTo>
                    <a:pt x="353936" y="76200"/>
                  </a:lnTo>
                  <a:lnTo>
                    <a:pt x="288861" y="76200"/>
                  </a:lnTo>
                  <a:lnTo>
                    <a:pt x="288861" y="31750"/>
                  </a:lnTo>
                  <a:lnTo>
                    <a:pt x="374243" y="31750"/>
                  </a:lnTo>
                  <a:lnTo>
                    <a:pt x="374243" y="0"/>
                  </a:lnTo>
                  <a:close/>
                </a:path>
                <a:path w="541019" h="196850">
                  <a:moveTo>
                    <a:pt x="540613" y="163830"/>
                  </a:moveTo>
                  <a:lnTo>
                    <a:pt x="447865" y="163830"/>
                  </a:lnTo>
                  <a:lnTo>
                    <a:pt x="447865" y="107950"/>
                  </a:lnTo>
                  <a:lnTo>
                    <a:pt x="515886" y="107950"/>
                  </a:lnTo>
                  <a:lnTo>
                    <a:pt x="515886" y="74930"/>
                  </a:lnTo>
                  <a:lnTo>
                    <a:pt x="447865" y="74930"/>
                  </a:lnTo>
                  <a:lnTo>
                    <a:pt x="447865" y="31750"/>
                  </a:lnTo>
                  <a:lnTo>
                    <a:pt x="535317" y="31750"/>
                  </a:lnTo>
                  <a:lnTo>
                    <a:pt x="535317" y="0"/>
                  </a:lnTo>
                  <a:lnTo>
                    <a:pt x="411365" y="0"/>
                  </a:lnTo>
                  <a:lnTo>
                    <a:pt x="411365" y="31750"/>
                  </a:lnTo>
                  <a:lnTo>
                    <a:pt x="411365" y="74930"/>
                  </a:lnTo>
                  <a:lnTo>
                    <a:pt x="411365" y="107950"/>
                  </a:lnTo>
                  <a:lnTo>
                    <a:pt x="411365" y="163830"/>
                  </a:lnTo>
                  <a:lnTo>
                    <a:pt x="411365" y="196850"/>
                  </a:lnTo>
                  <a:lnTo>
                    <a:pt x="540613" y="196850"/>
                  </a:lnTo>
                  <a:lnTo>
                    <a:pt x="540613" y="163830"/>
                  </a:lnTo>
                  <a:close/>
                </a:path>
              </a:pathLst>
            </a:custGeom>
            <a:solidFill>
              <a:srgbClr val="69FFFF"/>
            </a:solidFill>
          </p:spPr>
          <p:txBody>
            <a:bodyPr wrap="square" lIns="0" tIns="0" rIns="0" bIns="0" rtlCol="0"/>
            <a:lstStyle/>
            <a:p>
              <a:endParaRPr/>
            </a:p>
          </p:txBody>
        </p:sp>
      </p:grpSp>
      <p:sp>
        <p:nvSpPr>
          <p:cNvPr id="28" name="object 23">
            <a:extLst>
              <a:ext uri="{FF2B5EF4-FFF2-40B4-BE49-F238E27FC236}">
                <a16:creationId xmlns:a16="http://schemas.microsoft.com/office/drawing/2014/main" id="{A7C83260-55F5-37A4-E10D-988084CDB7BB}"/>
              </a:ext>
            </a:extLst>
          </p:cNvPr>
          <p:cNvSpPr/>
          <p:nvPr userDrawn="1"/>
        </p:nvSpPr>
        <p:spPr>
          <a:xfrm>
            <a:off x="11329289" y="2062822"/>
            <a:ext cx="130175" cy="155575"/>
          </a:xfrm>
          <a:custGeom>
            <a:avLst/>
            <a:gdLst/>
            <a:ahLst/>
            <a:cxnLst/>
            <a:rect l="l" t="t" r="r" b="b"/>
            <a:pathLst>
              <a:path w="130175" h="155575">
                <a:moveTo>
                  <a:pt x="129654" y="0"/>
                </a:moveTo>
                <a:lnTo>
                  <a:pt x="0" y="0"/>
                </a:lnTo>
                <a:lnTo>
                  <a:pt x="0" y="155371"/>
                </a:lnTo>
                <a:lnTo>
                  <a:pt x="129654" y="155371"/>
                </a:lnTo>
                <a:lnTo>
                  <a:pt x="129654" y="0"/>
                </a:lnTo>
                <a:close/>
              </a:path>
            </a:pathLst>
          </a:custGeom>
          <a:solidFill>
            <a:srgbClr val="0019A8"/>
          </a:solidFill>
        </p:spPr>
        <p:txBody>
          <a:bodyPr wrap="square" lIns="0" tIns="0" rIns="0" bIns="0" rtlCol="0"/>
          <a:lstStyle/>
          <a:p>
            <a:endParaRPr/>
          </a:p>
        </p:txBody>
      </p:sp>
      <p:sp>
        <p:nvSpPr>
          <p:cNvPr id="29" name="object 24">
            <a:extLst>
              <a:ext uri="{FF2B5EF4-FFF2-40B4-BE49-F238E27FC236}">
                <a16:creationId xmlns:a16="http://schemas.microsoft.com/office/drawing/2014/main" id="{874954DF-6DCD-CF4F-D0C1-065608CD091D}"/>
              </a:ext>
            </a:extLst>
          </p:cNvPr>
          <p:cNvSpPr/>
          <p:nvPr userDrawn="1"/>
        </p:nvSpPr>
        <p:spPr>
          <a:xfrm>
            <a:off x="10647629" y="2062810"/>
            <a:ext cx="511809" cy="155575"/>
          </a:xfrm>
          <a:custGeom>
            <a:avLst/>
            <a:gdLst/>
            <a:ahLst/>
            <a:cxnLst/>
            <a:rect l="l" t="t" r="r" b="b"/>
            <a:pathLst>
              <a:path w="511809" h="155575">
                <a:moveTo>
                  <a:pt x="511251" y="0"/>
                </a:moveTo>
                <a:lnTo>
                  <a:pt x="0" y="0"/>
                </a:lnTo>
                <a:lnTo>
                  <a:pt x="0" y="155384"/>
                </a:lnTo>
                <a:lnTo>
                  <a:pt x="511251" y="155384"/>
                </a:lnTo>
                <a:lnTo>
                  <a:pt x="511251" y="0"/>
                </a:lnTo>
                <a:close/>
              </a:path>
            </a:pathLst>
          </a:custGeom>
          <a:solidFill>
            <a:srgbClr val="0019A8"/>
          </a:solidFill>
        </p:spPr>
        <p:txBody>
          <a:bodyPr wrap="square" lIns="0" tIns="0" rIns="0" bIns="0" rtlCol="0"/>
          <a:lstStyle/>
          <a:p>
            <a:endParaRPr/>
          </a:p>
        </p:txBody>
      </p:sp>
      <p:sp>
        <p:nvSpPr>
          <p:cNvPr id="30" name="object 25">
            <a:extLst>
              <a:ext uri="{FF2B5EF4-FFF2-40B4-BE49-F238E27FC236}">
                <a16:creationId xmlns:a16="http://schemas.microsoft.com/office/drawing/2014/main" id="{1BA53A42-9E22-E84F-BE12-E5E87AB7ACDF}"/>
              </a:ext>
            </a:extLst>
          </p:cNvPr>
          <p:cNvSpPr/>
          <p:nvPr userDrawn="1"/>
        </p:nvSpPr>
        <p:spPr>
          <a:xfrm>
            <a:off x="10993310" y="0"/>
            <a:ext cx="159385" cy="213360"/>
          </a:xfrm>
          <a:custGeom>
            <a:avLst/>
            <a:gdLst/>
            <a:ahLst/>
            <a:cxnLst/>
            <a:rect l="l" t="t" r="r" b="b"/>
            <a:pathLst>
              <a:path w="159384" h="213360">
                <a:moveTo>
                  <a:pt x="159054" y="0"/>
                </a:moveTo>
                <a:lnTo>
                  <a:pt x="0" y="0"/>
                </a:lnTo>
                <a:lnTo>
                  <a:pt x="0" y="213283"/>
                </a:lnTo>
                <a:lnTo>
                  <a:pt x="159054" y="213283"/>
                </a:lnTo>
                <a:lnTo>
                  <a:pt x="159054" y="0"/>
                </a:lnTo>
                <a:close/>
              </a:path>
            </a:pathLst>
          </a:custGeom>
          <a:solidFill>
            <a:srgbClr val="0019A8"/>
          </a:solidFill>
        </p:spPr>
        <p:txBody>
          <a:bodyPr wrap="square" lIns="0" tIns="0" rIns="0" bIns="0" rtlCol="0"/>
          <a:lstStyle/>
          <a:p>
            <a:endParaRPr/>
          </a:p>
        </p:txBody>
      </p:sp>
      <p:sp>
        <p:nvSpPr>
          <p:cNvPr id="31" name="object 26">
            <a:extLst>
              <a:ext uri="{FF2B5EF4-FFF2-40B4-BE49-F238E27FC236}">
                <a16:creationId xmlns:a16="http://schemas.microsoft.com/office/drawing/2014/main" id="{893D6A05-1933-E613-A0AA-5A741C0E4AF7}"/>
              </a:ext>
            </a:extLst>
          </p:cNvPr>
          <p:cNvSpPr/>
          <p:nvPr userDrawn="1"/>
        </p:nvSpPr>
        <p:spPr>
          <a:xfrm>
            <a:off x="11332426" y="0"/>
            <a:ext cx="127000" cy="213360"/>
          </a:xfrm>
          <a:custGeom>
            <a:avLst/>
            <a:gdLst/>
            <a:ahLst/>
            <a:cxnLst/>
            <a:rect l="l" t="t" r="r" b="b"/>
            <a:pathLst>
              <a:path w="127000" h="213360">
                <a:moveTo>
                  <a:pt x="126517" y="0"/>
                </a:moveTo>
                <a:lnTo>
                  <a:pt x="0" y="0"/>
                </a:lnTo>
                <a:lnTo>
                  <a:pt x="0" y="213283"/>
                </a:lnTo>
                <a:lnTo>
                  <a:pt x="126517" y="213283"/>
                </a:lnTo>
                <a:lnTo>
                  <a:pt x="126517" y="0"/>
                </a:lnTo>
                <a:close/>
              </a:path>
            </a:pathLst>
          </a:custGeom>
          <a:solidFill>
            <a:srgbClr val="0019A8"/>
          </a:solidFill>
        </p:spPr>
        <p:txBody>
          <a:bodyPr wrap="square" lIns="0" tIns="0" rIns="0" bIns="0" rtlCol="0"/>
          <a:lstStyle/>
          <a:p>
            <a:endParaRPr/>
          </a:p>
        </p:txBody>
      </p:sp>
      <p:sp>
        <p:nvSpPr>
          <p:cNvPr id="32" name="object 27">
            <a:extLst>
              <a:ext uri="{FF2B5EF4-FFF2-40B4-BE49-F238E27FC236}">
                <a16:creationId xmlns:a16="http://schemas.microsoft.com/office/drawing/2014/main" id="{94E2EE62-0571-8039-F481-BDB96834403B}"/>
              </a:ext>
            </a:extLst>
          </p:cNvPr>
          <p:cNvSpPr/>
          <p:nvPr userDrawn="1"/>
        </p:nvSpPr>
        <p:spPr>
          <a:xfrm>
            <a:off x="10654182" y="0"/>
            <a:ext cx="159385" cy="213360"/>
          </a:xfrm>
          <a:custGeom>
            <a:avLst/>
            <a:gdLst/>
            <a:ahLst/>
            <a:cxnLst/>
            <a:rect l="l" t="t" r="r" b="b"/>
            <a:pathLst>
              <a:path w="159384" h="213360">
                <a:moveTo>
                  <a:pt x="159054" y="0"/>
                </a:moveTo>
                <a:lnTo>
                  <a:pt x="0" y="0"/>
                </a:lnTo>
                <a:lnTo>
                  <a:pt x="0" y="213283"/>
                </a:lnTo>
                <a:lnTo>
                  <a:pt x="159054" y="213283"/>
                </a:lnTo>
                <a:lnTo>
                  <a:pt x="159054" y="0"/>
                </a:lnTo>
                <a:close/>
              </a:path>
            </a:pathLst>
          </a:custGeom>
          <a:solidFill>
            <a:srgbClr val="0019A8"/>
          </a:solidFill>
        </p:spPr>
        <p:txBody>
          <a:bodyPr wrap="square" lIns="0" tIns="0" rIns="0" bIns="0" rtlCol="0"/>
          <a:lstStyle/>
          <a:p>
            <a:endParaRPr/>
          </a:p>
        </p:txBody>
      </p:sp>
      <p:sp>
        <p:nvSpPr>
          <p:cNvPr id="33" name="object 28">
            <a:extLst>
              <a:ext uri="{FF2B5EF4-FFF2-40B4-BE49-F238E27FC236}">
                <a16:creationId xmlns:a16="http://schemas.microsoft.com/office/drawing/2014/main" id="{05B04DE0-3316-9177-6398-0527A5138C63}"/>
              </a:ext>
            </a:extLst>
          </p:cNvPr>
          <p:cNvSpPr/>
          <p:nvPr userDrawn="1"/>
        </p:nvSpPr>
        <p:spPr>
          <a:xfrm>
            <a:off x="10315071" y="0"/>
            <a:ext cx="159385" cy="213360"/>
          </a:xfrm>
          <a:custGeom>
            <a:avLst/>
            <a:gdLst/>
            <a:ahLst/>
            <a:cxnLst/>
            <a:rect l="l" t="t" r="r" b="b"/>
            <a:pathLst>
              <a:path w="159384" h="213360">
                <a:moveTo>
                  <a:pt x="159054" y="0"/>
                </a:moveTo>
                <a:lnTo>
                  <a:pt x="0" y="0"/>
                </a:lnTo>
                <a:lnTo>
                  <a:pt x="0" y="213271"/>
                </a:lnTo>
                <a:lnTo>
                  <a:pt x="159054" y="213271"/>
                </a:lnTo>
                <a:lnTo>
                  <a:pt x="159054" y="0"/>
                </a:lnTo>
                <a:close/>
              </a:path>
            </a:pathLst>
          </a:custGeom>
          <a:solidFill>
            <a:srgbClr val="0019A8"/>
          </a:solidFill>
        </p:spPr>
        <p:txBody>
          <a:bodyPr wrap="square" lIns="0" tIns="0" rIns="0" bIns="0" rtlCol="0"/>
          <a:lstStyle/>
          <a:p>
            <a:endParaRPr/>
          </a:p>
        </p:txBody>
      </p:sp>
      <p:sp>
        <p:nvSpPr>
          <p:cNvPr id="34" name="object 29">
            <a:extLst>
              <a:ext uri="{FF2B5EF4-FFF2-40B4-BE49-F238E27FC236}">
                <a16:creationId xmlns:a16="http://schemas.microsoft.com/office/drawing/2014/main" id="{66800D74-78D4-FB0D-16B1-6E92E3B5B68A}"/>
              </a:ext>
            </a:extLst>
          </p:cNvPr>
          <p:cNvSpPr/>
          <p:nvPr userDrawn="1"/>
        </p:nvSpPr>
        <p:spPr>
          <a:xfrm>
            <a:off x="10289751"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35" name="object 30">
            <a:extLst>
              <a:ext uri="{FF2B5EF4-FFF2-40B4-BE49-F238E27FC236}">
                <a16:creationId xmlns:a16="http://schemas.microsoft.com/office/drawing/2014/main" id="{C574677B-0A69-EC3E-2722-DF97E95D48EF}"/>
              </a:ext>
            </a:extLst>
          </p:cNvPr>
          <p:cNvSpPr/>
          <p:nvPr userDrawn="1"/>
        </p:nvSpPr>
        <p:spPr>
          <a:xfrm>
            <a:off x="10630602"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36" name="object 31">
            <a:extLst>
              <a:ext uri="{FF2B5EF4-FFF2-40B4-BE49-F238E27FC236}">
                <a16:creationId xmlns:a16="http://schemas.microsoft.com/office/drawing/2014/main" id="{36316111-9261-17FB-0A8F-5E677A10600E}"/>
              </a:ext>
            </a:extLst>
          </p:cNvPr>
          <p:cNvSpPr/>
          <p:nvPr userDrawn="1"/>
        </p:nvSpPr>
        <p:spPr>
          <a:xfrm>
            <a:off x="10971451"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37" name="object 32">
            <a:extLst>
              <a:ext uri="{FF2B5EF4-FFF2-40B4-BE49-F238E27FC236}">
                <a16:creationId xmlns:a16="http://schemas.microsoft.com/office/drawing/2014/main" id="{FEC19C1F-57D6-8F28-693D-DDFE4C686878}"/>
              </a:ext>
            </a:extLst>
          </p:cNvPr>
          <p:cNvSpPr/>
          <p:nvPr userDrawn="1"/>
        </p:nvSpPr>
        <p:spPr>
          <a:xfrm>
            <a:off x="11312300" y="1044667"/>
            <a:ext cx="146685" cy="404495"/>
          </a:xfrm>
          <a:custGeom>
            <a:avLst/>
            <a:gdLst/>
            <a:ahLst/>
            <a:cxnLst/>
            <a:rect l="l" t="t" r="r" b="b"/>
            <a:pathLst>
              <a:path w="146684" h="404494">
                <a:moveTo>
                  <a:pt x="146646" y="0"/>
                </a:moveTo>
                <a:lnTo>
                  <a:pt x="84975" y="0"/>
                </a:lnTo>
                <a:lnTo>
                  <a:pt x="0" y="0"/>
                </a:lnTo>
                <a:lnTo>
                  <a:pt x="117005" y="202412"/>
                </a:lnTo>
                <a:lnTo>
                  <a:pt x="0" y="404431"/>
                </a:lnTo>
                <a:lnTo>
                  <a:pt x="146646" y="404431"/>
                </a:lnTo>
                <a:lnTo>
                  <a:pt x="146646" y="0"/>
                </a:lnTo>
                <a:close/>
              </a:path>
            </a:pathLst>
          </a:custGeom>
          <a:solidFill>
            <a:srgbClr val="0019A8"/>
          </a:solidFill>
        </p:spPr>
        <p:txBody>
          <a:bodyPr wrap="square" lIns="0" tIns="0" rIns="0" bIns="0" rtlCol="0"/>
          <a:lstStyle/>
          <a:p>
            <a:endParaRPr/>
          </a:p>
        </p:txBody>
      </p:sp>
      <p:sp>
        <p:nvSpPr>
          <p:cNvPr id="38" name="object 33">
            <a:extLst>
              <a:ext uri="{FF2B5EF4-FFF2-40B4-BE49-F238E27FC236}">
                <a16:creationId xmlns:a16="http://schemas.microsoft.com/office/drawing/2014/main" id="{0165A5C0-5969-7F5D-84EA-67D1A73D00A4}"/>
              </a:ext>
            </a:extLst>
          </p:cNvPr>
          <p:cNvSpPr/>
          <p:nvPr userDrawn="1"/>
        </p:nvSpPr>
        <p:spPr>
          <a:xfrm>
            <a:off x="9965880" y="2062809"/>
            <a:ext cx="511809" cy="155575"/>
          </a:xfrm>
          <a:custGeom>
            <a:avLst/>
            <a:gdLst/>
            <a:ahLst/>
            <a:cxnLst/>
            <a:rect l="l" t="t" r="r" b="b"/>
            <a:pathLst>
              <a:path w="511809" h="155575">
                <a:moveTo>
                  <a:pt x="511314" y="0"/>
                </a:moveTo>
                <a:lnTo>
                  <a:pt x="255689" y="0"/>
                </a:lnTo>
                <a:lnTo>
                  <a:pt x="0" y="12"/>
                </a:lnTo>
                <a:lnTo>
                  <a:pt x="0" y="155384"/>
                </a:lnTo>
                <a:lnTo>
                  <a:pt x="255689" y="155384"/>
                </a:lnTo>
                <a:lnTo>
                  <a:pt x="259105" y="155384"/>
                </a:lnTo>
                <a:lnTo>
                  <a:pt x="511314" y="155384"/>
                </a:lnTo>
                <a:lnTo>
                  <a:pt x="511314" y="0"/>
                </a:lnTo>
                <a:close/>
              </a:path>
            </a:pathLst>
          </a:custGeom>
          <a:solidFill>
            <a:srgbClr val="0019A8"/>
          </a:solidFill>
        </p:spPr>
        <p:txBody>
          <a:bodyPr wrap="square" lIns="0" tIns="0" rIns="0" bIns="0" rtlCol="0"/>
          <a:lstStyle/>
          <a:p>
            <a:endParaRPr/>
          </a:p>
        </p:txBody>
      </p:sp>
      <p:sp>
        <p:nvSpPr>
          <p:cNvPr id="39" name="object 34">
            <a:extLst>
              <a:ext uri="{FF2B5EF4-FFF2-40B4-BE49-F238E27FC236}">
                <a16:creationId xmlns:a16="http://schemas.microsoft.com/office/drawing/2014/main" id="{EEC5F379-2353-89BB-DE5A-B4742307E73F}"/>
              </a:ext>
            </a:extLst>
          </p:cNvPr>
          <p:cNvSpPr/>
          <p:nvPr userDrawn="1"/>
        </p:nvSpPr>
        <p:spPr>
          <a:xfrm>
            <a:off x="9284220" y="2062810"/>
            <a:ext cx="511809" cy="155575"/>
          </a:xfrm>
          <a:custGeom>
            <a:avLst/>
            <a:gdLst/>
            <a:ahLst/>
            <a:cxnLst/>
            <a:rect l="l" t="t" r="r" b="b"/>
            <a:pathLst>
              <a:path w="511809" h="155575">
                <a:moveTo>
                  <a:pt x="511251" y="0"/>
                </a:moveTo>
                <a:lnTo>
                  <a:pt x="0" y="0"/>
                </a:lnTo>
                <a:lnTo>
                  <a:pt x="0" y="155384"/>
                </a:lnTo>
                <a:lnTo>
                  <a:pt x="511251" y="155384"/>
                </a:lnTo>
                <a:lnTo>
                  <a:pt x="511251" y="0"/>
                </a:lnTo>
                <a:close/>
              </a:path>
            </a:pathLst>
          </a:custGeom>
          <a:solidFill>
            <a:srgbClr val="0019A8"/>
          </a:solidFill>
        </p:spPr>
        <p:txBody>
          <a:bodyPr wrap="square" lIns="0" tIns="0" rIns="0" bIns="0" rtlCol="0"/>
          <a:lstStyle/>
          <a:p>
            <a:endParaRPr/>
          </a:p>
        </p:txBody>
      </p:sp>
      <p:sp>
        <p:nvSpPr>
          <p:cNvPr id="40" name="object 35">
            <a:extLst>
              <a:ext uri="{FF2B5EF4-FFF2-40B4-BE49-F238E27FC236}">
                <a16:creationId xmlns:a16="http://schemas.microsoft.com/office/drawing/2014/main" id="{BC6DAE09-DD07-0ACD-B824-4123E05E1C40}"/>
              </a:ext>
            </a:extLst>
          </p:cNvPr>
          <p:cNvSpPr/>
          <p:nvPr userDrawn="1"/>
        </p:nvSpPr>
        <p:spPr>
          <a:xfrm>
            <a:off x="9629914" y="0"/>
            <a:ext cx="159385" cy="213360"/>
          </a:xfrm>
          <a:custGeom>
            <a:avLst/>
            <a:gdLst/>
            <a:ahLst/>
            <a:cxnLst/>
            <a:rect l="l" t="t" r="r" b="b"/>
            <a:pathLst>
              <a:path w="159384" h="213360">
                <a:moveTo>
                  <a:pt x="159054" y="0"/>
                </a:moveTo>
                <a:lnTo>
                  <a:pt x="0" y="0"/>
                </a:lnTo>
                <a:lnTo>
                  <a:pt x="0" y="213283"/>
                </a:lnTo>
                <a:lnTo>
                  <a:pt x="159054" y="213283"/>
                </a:lnTo>
                <a:lnTo>
                  <a:pt x="159054" y="0"/>
                </a:lnTo>
                <a:close/>
              </a:path>
            </a:pathLst>
          </a:custGeom>
          <a:solidFill>
            <a:srgbClr val="0019A8"/>
          </a:solidFill>
        </p:spPr>
        <p:txBody>
          <a:bodyPr wrap="square" lIns="0" tIns="0" rIns="0" bIns="0" rtlCol="0"/>
          <a:lstStyle/>
          <a:p>
            <a:endParaRPr/>
          </a:p>
        </p:txBody>
      </p:sp>
      <p:sp>
        <p:nvSpPr>
          <p:cNvPr id="41" name="object 36">
            <a:extLst>
              <a:ext uri="{FF2B5EF4-FFF2-40B4-BE49-F238E27FC236}">
                <a16:creationId xmlns:a16="http://schemas.microsoft.com/office/drawing/2014/main" id="{3A7E50AA-508C-5A73-E865-459AB82BF0DD}"/>
              </a:ext>
            </a:extLst>
          </p:cNvPr>
          <p:cNvSpPr/>
          <p:nvPr userDrawn="1"/>
        </p:nvSpPr>
        <p:spPr>
          <a:xfrm>
            <a:off x="9969042" y="0"/>
            <a:ext cx="159385" cy="213360"/>
          </a:xfrm>
          <a:custGeom>
            <a:avLst/>
            <a:gdLst/>
            <a:ahLst/>
            <a:cxnLst/>
            <a:rect l="l" t="t" r="r" b="b"/>
            <a:pathLst>
              <a:path w="159384" h="213360">
                <a:moveTo>
                  <a:pt x="159067" y="0"/>
                </a:moveTo>
                <a:lnTo>
                  <a:pt x="0" y="0"/>
                </a:lnTo>
                <a:lnTo>
                  <a:pt x="0" y="213283"/>
                </a:lnTo>
                <a:lnTo>
                  <a:pt x="159067" y="213283"/>
                </a:lnTo>
                <a:lnTo>
                  <a:pt x="159067" y="0"/>
                </a:lnTo>
                <a:close/>
              </a:path>
            </a:pathLst>
          </a:custGeom>
          <a:solidFill>
            <a:srgbClr val="0019A8"/>
          </a:solidFill>
        </p:spPr>
        <p:txBody>
          <a:bodyPr wrap="square" lIns="0" tIns="0" rIns="0" bIns="0" rtlCol="0"/>
          <a:lstStyle/>
          <a:p>
            <a:endParaRPr/>
          </a:p>
        </p:txBody>
      </p:sp>
      <p:sp>
        <p:nvSpPr>
          <p:cNvPr id="42" name="object 37">
            <a:extLst>
              <a:ext uri="{FF2B5EF4-FFF2-40B4-BE49-F238E27FC236}">
                <a16:creationId xmlns:a16="http://schemas.microsoft.com/office/drawing/2014/main" id="{26F7882E-D423-4619-A541-580F46FBA235}"/>
              </a:ext>
            </a:extLst>
          </p:cNvPr>
          <p:cNvSpPr/>
          <p:nvPr userDrawn="1"/>
        </p:nvSpPr>
        <p:spPr>
          <a:xfrm>
            <a:off x="9290799" y="0"/>
            <a:ext cx="159385" cy="213360"/>
          </a:xfrm>
          <a:custGeom>
            <a:avLst/>
            <a:gdLst/>
            <a:ahLst/>
            <a:cxnLst/>
            <a:rect l="l" t="t" r="r" b="b"/>
            <a:pathLst>
              <a:path w="159384" h="213360">
                <a:moveTo>
                  <a:pt x="159054" y="0"/>
                </a:moveTo>
                <a:lnTo>
                  <a:pt x="0" y="0"/>
                </a:lnTo>
                <a:lnTo>
                  <a:pt x="0" y="213283"/>
                </a:lnTo>
                <a:lnTo>
                  <a:pt x="159054" y="213283"/>
                </a:lnTo>
                <a:lnTo>
                  <a:pt x="159054" y="0"/>
                </a:lnTo>
                <a:close/>
              </a:path>
            </a:pathLst>
          </a:custGeom>
          <a:solidFill>
            <a:srgbClr val="0019A8"/>
          </a:solidFill>
        </p:spPr>
        <p:txBody>
          <a:bodyPr wrap="square" lIns="0" tIns="0" rIns="0" bIns="0" rtlCol="0"/>
          <a:lstStyle/>
          <a:p>
            <a:endParaRPr/>
          </a:p>
        </p:txBody>
      </p:sp>
      <p:sp>
        <p:nvSpPr>
          <p:cNvPr id="43" name="object 38">
            <a:extLst>
              <a:ext uri="{FF2B5EF4-FFF2-40B4-BE49-F238E27FC236}">
                <a16:creationId xmlns:a16="http://schemas.microsoft.com/office/drawing/2014/main" id="{11BCC9A4-5358-1A3A-58E7-1D4AD13BDFB8}"/>
              </a:ext>
            </a:extLst>
          </p:cNvPr>
          <p:cNvSpPr/>
          <p:nvPr userDrawn="1"/>
        </p:nvSpPr>
        <p:spPr>
          <a:xfrm>
            <a:off x="8951667" y="0"/>
            <a:ext cx="159385" cy="213360"/>
          </a:xfrm>
          <a:custGeom>
            <a:avLst/>
            <a:gdLst/>
            <a:ahLst/>
            <a:cxnLst/>
            <a:rect l="l" t="t" r="r" b="b"/>
            <a:pathLst>
              <a:path w="159384" h="213360">
                <a:moveTo>
                  <a:pt x="159054" y="0"/>
                </a:moveTo>
                <a:lnTo>
                  <a:pt x="0" y="0"/>
                </a:lnTo>
                <a:lnTo>
                  <a:pt x="0" y="213271"/>
                </a:lnTo>
                <a:lnTo>
                  <a:pt x="159054" y="213271"/>
                </a:lnTo>
                <a:lnTo>
                  <a:pt x="159054" y="0"/>
                </a:lnTo>
                <a:close/>
              </a:path>
            </a:pathLst>
          </a:custGeom>
          <a:solidFill>
            <a:srgbClr val="0019A8"/>
          </a:solidFill>
        </p:spPr>
        <p:txBody>
          <a:bodyPr wrap="square" lIns="0" tIns="0" rIns="0" bIns="0" rtlCol="0"/>
          <a:lstStyle/>
          <a:p>
            <a:endParaRPr/>
          </a:p>
        </p:txBody>
      </p:sp>
      <p:sp>
        <p:nvSpPr>
          <p:cNvPr id="44" name="object 39">
            <a:extLst>
              <a:ext uri="{FF2B5EF4-FFF2-40B4-BE49-F238E27FC236}">
                <a16:creationId xmlns:a16="http://schemas.microsoft.com/office/drawing/2014/main" id="{FE69CC9A-AAB0-6A92-3E6F-A173D1B2A7E0}"/>
              </a:ext>
            </a:extLst>
          </p:cNvPr>
          <p:cNvSpPr/>
          <p:nvPr userDrawn="1"/>
        </p:nvSpPr>
        <p:spPr>
          <a:xfrm>
            <a:off x="8926353"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45" name="object 40">
            <a:extLst>
              <a:ext uri="{FF2B5EF4-FFF2-40B4-BE49-F238E27FC236}">
                <a16:creationId xmlns:a16="http://schemas.microsoft.com/office/drawing/2014/main" id="{09CF1D81-7F79-D752-730A-0E16155CF5C4}"/>
              </a:ext>
            </a:extLst>
          </p:cNvPr>
          <p:cNvSpPr/>
          <p:nvPr userDrawn="1"/>
        </p:nvSpPr>
        <p:spPr>
          <a:xfrm>
            <a:off x="9267204"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46" name="object 41">
            <a:extLst>
              <a:ext uri="{FF2B5EF4-FFF2-40B4-BE49-F238E27FC236}">
                <a16:creationId xmlns:a16="http://schemas.microsoft.com/office/drawing/2014/main" id="{78ECB929-69CF-1BBA-C5E3-8FBFBF06E8D8}"/>
              </a:ext>
            </a:extLst>
          </p:cNvPr>
          <p:cNvSpPr/>
          <p:nvPr userDrawn="1"/>
        </p:nvSpPr>
        <p:spPr>
          <a:xfrm>
            <a:off x="9608053"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47" name="object 42">
            <a:extLst>
              <a:ext uri="{FF2B5EF4-FFF2-40B4-BE49-F238E27FC236}">
                <a16:creationId xmlns:a16="http://schemas.microsoft.com/office/drawing/2014/main" id="{C28EB9FA-AA00-AA87-5CA0-CF93B70577C2}"/>
              </a:ext>
            </a:extLst>
          </p:cNvPr>
          <p:cNvSpPr/>
          <p:nvPr userDrawn="1"/>
        </p:nvSpPr>
        <p:spPr>
          <a:xfrm>
            <a:off x="9948902"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48" name="object 43">
            <a:extLst>
              <a:ext uri="{FF2B5EF4-FFF2-40B4-BE49-F238E27FC236}">
                <a16:creationId xmlns:a16="http://schemas.microsoft.com/office/drawing/2014/main" id="{B45D876A-3CD5-700A-174D-72C2FE2FB160}"/>
              </a:ext>
            </a:extLst>
          </p:cNvPr>
          <p:cNvSpPr/>
          <p:nvPr userDrawn="1"/>
        </p:nvSpPr>
        <p:spPr>
          <a:xfrm>
            <a:off x="8602498" y="2062809"/>
            <a:ext cx="511809" cy="155575"/>
          </a:xfrm>
          <a:custGeom>
            <a:avLst/>
            <a:gdLst/>
            <a:ahLst/>
            <a:cxnLst/>
            <a:rect l="l" t="t" r="r" b="b"/>
            <a:pathLst>
              <a:path w="511809" h="155575">
                <a:moveTo>
                  <a:pt x="511327" y="0"/>
                </a:moveTo>
                <a:lnTo>
                  <a:pt x="255689" y="0"/>
                </a:lnTo>
                <a:lnTo>
                  <a:pt x="0" y="12"/>
                </a:lnTo>
                <a:lnTo>
                  <a:pt x="0" y="155384"/>
                </a:lnTo>
                <a:lnTo>
                  <a:pt x="255689" y="155384"/>
                </a:lnTo>
                <a:lnTo>
                  <a:pt x="259105" y="155384"/>
                </a:lnTo>
                <a:lnTo>
                  <a:pt x="511327" y="155384"/>
                </a:lnTo>
                <a:lnTo>
                  <a:pt x="511327" y="0"/>
                </a:lnTo>
                <a:close/>
              </a:path>
            </a:pathLst>
          </a:custGeom>
          <a:solidFill>
            <a:srgbClr val="0019A8"/>
          </a:solidFill>
        </p:spPr>
        <p:txBody>
          <a:bodyPr wrap="square" lIns="0" tIns="0" rIns="0" bIns="0" rtlCol="0"/>
          <a:lstStyle/>
          <a:p>
            <a:endParaRPr/>
          </a:p>
        </p:txBody>
      </p:sp>
      <p:sp>
        <p:nvSpPr>
          <p:cNvPr id="49" name="object 44">
            <a:extLst>
              <a:ext uri="{FF2B5EF4-FFF2-40B4-BE49-F238E27FC236}">
                <a16:creationId xmlns:a16="http://schemas.microsoft.com/office/drawing/2014/main" id="{70ABC7B9-2DBC-7D61-67F0-5E246F4330C3}"/>
              </a:ext>
            </a:extLst>
          </p:cNvPr>
          <p:cNvSpPr/>
          <p:nvPr userDrawn="1"/>
        </p:nvSpPr>
        <p:spPr>
          <a:xfrm>
            <a:off x="8304059" y="2062810"/>
            <a:ext cx="128270" cy="155575"/>
          </a:xfrm>
          <a:custGeom>
            <a:avLst/>
            <a:gdLst/>
            <a:ahLst/>
            <a:cxnLst/>
            <a:rect l="l" t="t" r="r" b="b"/>
            <a:pathLst>
              <a:path w="128270" h="155575">
                <a:moveTo>
                  <a:pt x="128028" y="0"/>
                </a:moveTo>
                <a:lnTo>
                  <a:pt x="0" y="0"/>
                </a:lnTo>
                <a:lnTo>
                  <a:pt x="0" y="155384"/>
                </a:lnTo>
                <a:lnTo>
                  <a:pt x="128028" y="155384"/>
                </a:lnTo>
                <a:lnTo>
                  <a:pt x="128028" y="0"/>
                </a:lnTo>
                <a:close/>
              </a:path>
            </a:pathLst>
          </a:custGeom>
          <a:solidFill>
            <a:srgbClr val="0019A8"/>
          </a:solidFill>
        </p:spPr>
        <p:txBody>
          <a:bodyPr wrap="square" lIns="0" tIns="0" rIns="0" bIns="0" rtlCol="0"/>
          <a:lstStyle/>
          <a:p>
            <a:endParaRPr/>
          </a:p>
        </p:txBody>
      </p:sp>
      <p:sp>
        <p:nvSpPr>
          <p:cNvPr id="50" name="object 45">
            <a:extLst>
              <a:ext uri="{FF2B5EF4-FFF2-40B4-BE49-F238E27FC236}">
                <a16:creationId xmlns:a16="http://schemas.microsoft.com/office/drawing/2014/main" id="{99AA3EBD-A313-1666-D517-5EC8EF96686D}"/>
              </a:ext>
            </a:extLst>
          </p:cNvPr>
          <p:cNvSpPr/>
          <p:nvPr userDrawn="1"/>
        </p:nvSpPr>
        <p:spPr>
          <a:xfrm>
            <a:off x="8304059" y="0"/>
            <a:ext cx="121920" cy="213360"/>
          </a:xfrm>
          <a:custGeom>
            <a:avLst/>
            <a:gdLst/>
            <a:ahLst/>
            <a:cxnLst/>
            <a:rect l="l" t="t" r="r" b="b"/>
            <a:pathLst>
              <a:path w="121920" h="213360">
                <a:moveTo>
                  <a:pt x="121526" y="0"/>
                </a:moveTo>
                <a:lnTo>
                  <a:pt x="0" y="0"/>
                </a:lnTo>
                <a:lnTo>
                  <a:pt x="0" y="213283"/>
                </a:lnTo>
                <a:lnTo>
                  <a:pt x="121526" y="213283"/>
                </a:lnTo>
                <a:lnTo>
                  <a:pt x="121526" y="0"/>
                </a:lnTo>
                <a:close/>
              </a:path>
            </a:pathLst>
          </a:custGeom>
          <a:solidFill>
            <a:srgbClr val="0019A8"/>
          </a:solidFill>
        </p:spPr>
        <p:txBody>
          <a:bodyPr wrap="square" lIns="0" tIns="0" rIns="0" bIns="0" rtlCol="0"/>
          <a:lstStyle/>
          <a:p>
            <a:endParaRPr/>
          </a:p>
        </p:txBody>
      </p:sp>
      <p:sp>
        <p:nvSpPr>
          <p:cNvPr id="51" name="object 46">
            <a:extLst>
              <a:ext uri="{FF2B5EF4-FFF2-40B4-BE49-F238E27FC236}">
                <a16:creationId xmlns:a16="http://schemas.microsoft.com/office/drawing/2014/main" id="{971AE03A-F2DC-CCB0-BC4E-E8024CD2670B}"/>
              </a:ext>
            </a:extLst>
          </p:cNvPr>
          <p:cNvSpPr/>
          <p:nvPr userDrawn="1"/>
        </p:nvSpPr>
        <p:spPr>
          <a:xfrm>
            <a:off x="8605634" y="0"/>
            <a:ext cx="159385" cy="213360"/>
          </a:xfrm>
          <a:custGeom>
            <a:avLst/>
            <a:gdLst/>
            <a:ahLst/>
            <a:cxnLst/>
            <a:rect l="l" t="t" r="r" b="b"/>
            <a:pathLst>
              <a:path w="159384" h="213360">
                <a:moveTo>
                  <a:pt x="159054" y="0"/>
                </a:moveTo>
                <a:lnTo>
                  <a:pt x="0" y="0"/>
                </a:lnTo>
                <a:lnTo>
                  <a:pt x="0" y="213283"/>
                </a:lnTo>
                <a:lnTo>
                  <a:pt x="159054" y="213283"/>
                </a:lnTo>
                <a:lnTo>
                  <a:pt x="159054" y="0"/>
                </a:lnTo>
                <a:close/>
              </a:path>
            </a:pathLst>
          </a:custGeom>
          <a:solidFill>
            <a:srgbClr val="0019A8"/>
          </a:solidFill>
        </p:spPr>
        <p:txBody>
          <a:bodyPr wrap="square" lIns="0" tIns="0" rIns="0" bIns="0" rtlCol="0"/>
          <a:lstStyle/>
          <a:p>
            <a:endParaRPr/>
          </a:p>
        </p:txBody>
      </p:sp>
      <p:sp>
        <p:nvSpPr>
          <p:cNvPr id="52" name="object 47">
            <a:extLst>
              <a:ext uri="{FF2B5EF4-FFF2-40B4-BE49-F238E27FC236}">
                <a16:creationId xmlns:a16="http://schemas.microsoft.com/office/drawing/2014/main" id="{574FBE4B-2D1F-B8AE-E5CA-1557F814156F}"/>
              </a:ext>
            </a:extLst>
          </p:cNvPr>
          <p:cNvSpPr/>
          <p:nvPr userDrawn="1"/>
        </p:nvSpPr>
        <p:spPr>
          <a:xfrm>
            <a:off x="8304048" y="287845"/>
            <a:ext cx="3155315" cy="681990"/>
          </a:xfrm>
          <a:custGeom>
            <a:avLst/>
            <a:gdLst/>
            <a:ahLst/>
            <a:cxnLst/>
            <a:rect l="l" t="t" r="r" b="b"/>
            <a:pathLst>
              <a:path w="3155315" h="681990">
                <a:moveTo>
                  <a:pt x="212915" y="340855"/>
                </a:moveTo>
                <a:lnTo>
                  <a:pt x="0" y="217919"/>
                </a:lnTo>
                <a:lnTo>
                  <a:pt x="0" y="463791"/>
                </a:lnTo>
                <a:lnTo>
                  <a:pt x="212915" y="340855"/>
                </a:lnTo>
                <a:close/>
              </a:path>
              <a:path w="3155315" h="681990">
                <a:moveTo>
                  <a:pt x="554126" y="465620"/>
                </a:moveTo>
                <a:lnTo>
                  <a:pt x="428993" y="465620"/>
                </a:lnTo>
                <a:lnTo>
                  <a:pt x="428993" y="216103"/>
                </a:lnTo>
                <a:lnTo>
                  <a:pt x="212915" y="340868"/>
                </a:lnTo>
                <a:lnTo>
                  <a:pt x="428993" y="465632"/>
                </a:lnTo>
                <a:lnTo>
                  <a:pt x="553745" y="681710"/>
                </a:lnTo>
                <a:lnTo>
                  <a:pt x="554126" y="681050"/>
                </a:lnTo>
                <a:lnTo>
                  <a:pt x="554126" y="465620"/>
                </a:lnTo>
                <a:close/>
              </a:path>
              <a:path w="3155315" h="681990">
                <a:moveTo>
                  <a:pt x="678573" y="216103"/>
                </a:moveTo>
                <a:lnTo>
                  <a:pt x="554126" y="546"/>
                </a:lnTo>
                <a:lnTo>
                  <a:pt x="553758" y="0"/>
                </a:lnTo>
                <a:lnTo>
                  <a:pt x="429006" y="216103"/>
                </a:lnTo>
                <a:lnTo>
                  <a:pt x="554126" y="216103"/>
                </a:lnTo>
                <a:lnTo>
                  <a:pt x="678573" y="216103"/>
                </a:lnTo>
                <a:close/>
              </a:path>
              <a:path w="3155315" h="681990">
                <a:moveTo>
                  <a:pt x="894651" y="340855"/>
                </a:moveTo>
                <a:lnTo>
                  <a:pt x="678573" y="216103"/>
                </a:lnTo>
                <a:lnTo>
                  <a:pt x="678573" y="465620"/>
                </a:lnTo>
                <a:lnTo>
                  <a:pt x="554139" y="465620"/>
                </a:lnTo>
                <a:lnTo>
                  <a:pt x="554139" y="681177"/>
                </a:lnTo>
                <a:lnTo>
                  <a:pt x="678586" y="465620"/>
                </a:lnTo>
                <a:lnTo>
                  <a:pt x="894651" y="340855"/>
                </a:lnTo>
                <a:close/>
              </a:path>
              <a:path w="3155315" h="681990">
                <a:moveTo>
                  <a:pt x="1360233" y="465620"/>
                </a:moveTo>
                <a:lnTo>
                  <a:pt x="1110729" y="465620"/>
                </a:lnTo>
                <a:lnTo>
                  <a:pt x="1110729" y="216103"/>
                </a:lnTo>
                <a:lnTo>
                  <a:pt x="894651" y="340868"/>
                </a:lnTo>
                <a:lnTo>
                  <a:pt x="1110729" y="465632"/>
                </a:lnTo>
                <a:lnTo>
                  <a:pt x="1235481" y="681710"/>
                </a:lnTo>
                <a:lnTo>
                  <a:pt x="1360233" y="465620"/>
                </a:lnTo>
                <a:close/>
              </a:path>
              <a:path w="3155315" h="681990">
                <a:moveTo>
                  <a:pt x="1360233" y="216103"/>
                </a:moveTo>
                <a:lnTo>
                  <a:pt x="1235481" y="12"/>
                </a:lnTo>
                <a:lnTo>
                  <a:pt x="1110729" y="216103"/>
                </a:lnTo>
                <a:lnTo>
                  <a:pt x="1360233" y="216103"/>
                </a:lnTo>
                <a:close/>
              </a:path>
              <a:path w="3155315" h="681990">
                <a:moveTo>
                  <a:pt x="1576311" y="340855"/>
                </a:moveTo>
                <a:lnTo>
                  <a:pt x="1360233" y="216103"/>
                </a:lnTo>
                <a:lnTo>
                  <a:pt x="1360233" y="465620"/>
                </a:lnTo>
                <a:lnTo>
                  <a:pt x="1576311" y="340855"/>
                </a:lnTo>
                <a:close/>
              </a:path>
              <a:path w="3155315" h="681990">
                <a:moveTo>
                  <a:pt x="2041969" y="216103"/>
                </a:moveTo>
                <a:lnTo>
                  <a:pt x="1917522" y="546"/>
                </a:lnTo>
                <a:lnTo>
                  <a:pt x="1917153" y="0"/>
                </a:lnTo>
                <a:lnTo>
                  <a:pt x="1792401" y="216103"/>
                </a:lnTo>
                <a:lnTo>
                  <a:pt x="1917522" y="216103"/>
                </a:lnTo>
                <a:lnTo>
                  <a:pt x="2041969" y="216103"/>
                </a:lnTo>
                <a:close/>
              </a:path>
              <a:path w="3155315" h="681990">
                <a:moveTo>
                  <a:pt x="2041982" y="465620"/>
                </a:moveTo>
                <a:lnTo>
                  <a:pt x="1917534" y="465620"/>
                </a:lnTo>
                <a:lnTo>
                  <a:pt x="1792401" y="465620"/>
                </a:lnTo>
                <a:lnTo>
                  <a:pt x="1792401" y="216103"/>
                </a:lnTo>
                <a:lnTo>
                  <a:pt x="1576324" y="340868"/>
                </a:lnTo>
                <a:lnTo>
                  <a:pt x="1792401" y="465632"/>
                </a:lnTo>
                <a:lnTo>
                  <a:pt x="1917153" y="681710"/>
                </a:lnTo>
                <a:lnTo>
                  <a:pt x="1917534" y="681050"/>
                </a:lnTo>
                <a:lnTo>
                  <a:pt x="1917534" y="681177"/>
                </a:lnTo>
                <a:lnTo>
                  <a:pt x="2041982" y="465620"/>
                </a:lnTo>
                <a:close/>
              </a:path>
              <a:path w="3155315" h="681990">
                <a:moveTo>
                  <a:pt x="2258060" y="340855"/>
                </a:moveTo>
                <a:lnTo>
                  <a:pt x="2041982" y="216090"/>
                </a:lnTo>
                <a:lnTo>
                  <a:pt x="2041982" y="465620"/>
                </a:lnTo>
                <a:lnTo>
                  <a:pt x="2258060" y="340855"/>
                </a:lnTo>
                <a:close/>
              </a:path>
              <a:path w="3155315" h="681990">
                <a:moveTo>
                  <a:pt x="2723642" y="465620"/>
                </a:moveTo>
                <a:lnTo>
                  <a:pt x="2474137" y="465620"/>
                </a:lnTo>
                <a:lnTo>
                  <a:pt x="2474137" y="216103"/>
                </a:lnTo>
                <a:lnTo>
                  <a:pt x="2258060" y="340868"/>
                </a:lnTo>
                <a:lnTo>
                  <a:pt x="2474137" y="465632"/>
                </a:lnTo>
                <a:lnTo>
                  <a:pt x="2598890" y="681710"/>
                </a:lnTo>
                <a:lnTo>
                  <a:pt x="2723642" y="465620"/>
                </a:lnTo>
                <a:close/>
              </a:path>
              <a:path w="3155315" h="681990">
                <a:moveTo>
                  <a:pt x="2723642" y="216103"/>
                </a:moveTo>
                <a:lnTo>
                  <a:pt x="2598890" y="12"/>
                </a:lnTo>
                <a:lnTo>
                  <a:pt x="2474137" y="216103"/>
                </a:lnTo>
                <a:lnTo>
                  <a:pt x="2723642" y="216103"/>
                </a:lnTo>
                <a:close/>
              </a:path>
              <a:path w="3155315" h="681990">
                <a:moveTo>
                  <a:pt x="2939719" y="340855"/>
                </a:moveTo>
                <a:lnTo>
                  <a:pt x="2723642" y="216103"/>
                </a:lnTo>
                <a:lnTo>
                  <a:pt x="2723642" y="465620"/>
                </a:lnTo>
                <a:lnTo>
                  <a:pt x="2939719" y="340855"/>
                </a:lnTo>
                <a:close/>
              </a:path>
              <a:path w="3155315" h="681990">
                <a:moveTo>
                  <a:pt x="3154896" y="216623"/>
                </a:moveTo>
                <a:lnTo>
                  <a:pt x="2939719" y="340855"/>
                </a:lnTo>
                <a:lnTo>
                  <a:pt x="3154896" y="465099"/>
                </a:lnTo>
                <a:lnTo>
                  <a:pt x="3154896" y="216623"/>
                </a:lnTo>
                <a:close/>
              </a:path>
            </a:pathLst>
          </a:custGeom>
          <a:solidFill>
            <a:srgbClr val="0019A8"/>
          </a:solidFill>
        </p:spPr>
        <p:txBody>
          <a:bodyPr wrap="square" lIns="0" tIns="0" rIns="0" bIns="0" rtlCol="0"/>
          <a:lstStyle/>
          <a:p>
            <a:endParaRPr/>
          </a:p>
        </p:txBody>
      </p:sp>
      <p:sp>
        <p:nvSpPr>
          <p:cNvPr id="53" name="object 48">
            <a:extLst>
              <a:ext uri="{FF2B5EF4-FFF2-40B4-BE49-F238E27FC236}">
                <a16:creationId xmlns:a16="http://schemas.microsoft.com/office/drawing/2014/main" id="{288DA9E2-985D-7181-6823-E1CD9A6611C7}"/>
              </a:ext>
            </a:extLst>
          </p:cNvPr>
          <p:cNvSpPr/>
          <p:nvPr userDrawn="1"/>
        </p:nvSpPr>
        <p:spPr>
          <a:xfrm>
            <a:off x="8304048" y="1568411"/>
            <a:ext cx="3155315" cy="344170"/>
          </a:xfrm>
          <a:custGeom>
            <a:avLst/>
            <a:gdLst/>
            <a:ahLst/>
            <a:cxnLst/>
            <a:rect l="l" t="t" r="r" b="b"/>
            <a:pathLst>
              <a:path w="3155315" h="344169">
                <a:moveTo>
                  <a:pt x="196773" y="199910"/>
                </a:moveTo>
                <a:lnTo>
                  <a:pt x="0" y="72136"/>
                </a:lnTo>
                <a:lnTo>
                  <a:pt x="0" y="216331"/>
                </a:lnTo>
                <a:lnTo>
                  <a:pt x="196773" y="344119"/>
                </a:lnTo>
                <a:lnTo>
                  <a:pt x="196773" y="199910"/>
                </a:lnTo>
                <a:close/>
              </a:path>
              <a:path w="3155315" h="344169">
                <a:moveTo>
                  <a:pt x="537603" y="0"/>
                </a:moveTo>
                <a:lnTo>
                  <a:pt x="229755" y="199910"/>
                </a:lnTo>
                <a:lnTo>
                  <a:pt x="229755" y="344119"/>
                </a:lnTo>
                <a:lnTo>
                  <a:pt x="537603" y="144195"/>
                </a:lnTo>
                <a:lnTo>
                  <a:pt x="537603" y="0"/>
                </a:lnTo>
                <a:close/>
              </a:path>
              <a:path w="3155315" h="344169">
                <a:moveTo>
                  <a:pt x="878509" y="199923"/>
                </a:moveTo>
                <a:lnTo>
                  <a:pt x="570661" y="12"/>
                </a:lnTo>
                <a:lnTo>
                  <a:pt x="570661" y="144208"/>
                </a:lnTo>
                <a:lnTo>
                  <a:pt x="878509" y="344131"/>
                </a:lnTo>
                <a:lnTo>
                  <a:pt x="878509" y="199923"/>
                </a:lnTo>
                <a:close/>
              </a:path>
              <a:path w="3155315" h="344169">
                <a:moveTo>
                  <a:pt x="1219339" y="0"/>
                </a:moveTo>
                <a:lnTo>
                  <a:pt x="911491" y="199910"/>
                </a:lnTo>
                <a:lnTo>
                  <a:pt x="911491" y="344119"/>
                </a:lnTo>
                <a:lnTo>
                  <a:pt x="1219339" y="144195"/>
                </a:lnTo>
                <a:lnTo>
                  <a:pt x="1219339" y="0"/>
                </a:lnTo>
                <a:close/>
              </a:path>
              <a:path w="3155315" h="344169">
                <a:moveTo>
                  <a:pt x="1560169" y="199923"/>
                </a:moveTo>
                <a:lnTo>
                  <a:pt x="1252321" y="12"/>
                </a:lnTo>
                <a:lnTo>
                  <a:pt x="1252321" y="144208"/>
                </a:lnTo>
                <a:lnTo>
                  <a:pt x="1560169" y="344131"/>
                </a:lnTo>
                <a:lnTo>
                  <a:pt x="1560169" y="199923"/>
                </a:lnTo>
                <a:close/>
              </a:path>
              <a:path w="3155315" h="344169">
                <a:moveTo>
                  <a:pt x="1900999" y="0"/>
                </a:moveTo>
                <a:lnTo>
                  <a:pt x="1593151" y="199910"/>
                </a:lnTo>
                <a:lnTo>
                  <a:pt x="1593151" y="344119"/>
                </a:lnTo>
                <a:lnTo>
                  <a:pt x="1900999" y="144195"/>
                </a:lnTo>
                <a:lnTo>
                  <a:pt x="1900999" y="0"/>
                </a:lnTo>
                <a:close/>
              </a:path>
              <a:path w="3155315" h="344169">
                <a:moveTo>
                  <a:pt x="2241905" y="199923"/>
                </a:moveTo>
                <a:lnTo>
                  <a:pt x="1934057" y="12"/>
                </a:lnTo>
                <a:lnTo>
                  <a:pt x="1934057" y="144208"/>
                </a:lnTo>
                <a:lnTo>
                  <a:pt x="2241905" y="344131"/>
                </a:lnTo>
                <a:lnTo>
                  <a:pt x="2241905" y="199923"/>
                </a:lnTo>
                <a:close/>
              </a:path>
              <a:path w="3155315" h="344169">
                <a:moveTo>
                  <a:pt x="2582735" y="0"/>
                </a:moveTo>
                <a:lnTo>
                  <a:pt x="2274887" y="199910"/>
                </a:lnTo>
                <a:lnTo>
                  <a:pt x="2274887" y="344119"/>
                </a:lnTo>
                <a:lnTo>
                  <a:pt x="2582735" y="144195"/>
                </a:lnTo>
                <a:lnTo>
                  <a:pt x="2582735" y="0"/>
                </a:lnTo>
                <a:close/>
              </a:path>
              <a:path w="3155315" h="344169">
                <a:moveTo>
                  <a:pt x="2923565" y="199923"/>
                </a:moveTo>
                <a:lnTo>
                  <a:pt x="2615717" y="12"/>
                </a:lnTo>
                <a:lnTo>
                  <a:pt x="2615717" y="144208"/>
                </a:lnTo>
                <a:lnTo>
                  <a:pt x="2923565" y="344131"/>
                </a:lnTo>
                <a:lnTo>
                  <a:pt x="2923565" y="199923"/>
                </a:lnTo>
                <a:close/>
              </a:path>
              <a:path w="3155315" h="344169">
                <a:moveTo>
                  <a:pt x="3154896" y="71120"/>
                </a:moveTo>
                <a:lnTo>
                  <a:pt x="2956560" y="199923"/>
                </a:lnTo>
                <a:lnTo>
                  <a:pt x="2956560" y="344119"/>
                </a:lnTo>
                <a:lnTo>
                  <a:pt x="3154896" y="215315"/>
                </a:lnTo>
                <a:lnTo>
                  <a:pt x="3154896" y="71120"/>
                </a:lnTo>
                <a:close/>
              </a:path>
            </a:pathLst>
          </a:custGeom>
          <a:solidFill>
            <a:srgbClr val="0019A8"/>
          </a:solidFill>
        </p:spPr>
        <p:txBody>
          <a:bodyPr wrap="square" lIns="0" tIns="0" rIns="0" bIns="0" rtlCol="0"/>
          <a:lstStyle/>
          <a:p>
            <a:endParaRPr/>
          </a:p>
        </p:txBody>
      </p:sp>
      <p:sp>
        <p:nvSpPr>
          <p:cNvPr id="54" name="object 49">
            <a:extLst>
              <a:ext uri="{FF2B5EF4-FFF2-40B4-BE49-F238E27FC236}">
                <a16:creationId xmlns:a16="http://schemas.microsoft.com/office/drawing/2014/main" id="{2D8987D9-B6B4-8E72-0191-68F198BE368E}"/>
              </a:ext>
            </a:extLst>
          </p:cNvPr>
          <p:cNvSpPr/>
          <p:nvPr userDrawn="1"/>
        </p:nvSpPr>
        <p:spPr>
          <a:xfrm>
            <a:off x="8304057" y="1044667"/>
            <a:ext cx="227965" cy="404495"/>
          </a:xfrm>
          <a:custGeom>
            <a:avLst/>
            <a:gdLst/>
            <a:ahLst/>
            <a:cxnLst/>
            <a:rect l="l" t="t" r="r" b="b"/>
            <a:pathLst>
              <a:path w="227965" h="404494">
                <a:moveTo>
                  <a:pt x="110540" y="0"/>
                </a:moveTo>
                <a:lnTo>
                  <a:pt x="25577" y="0"/>
                </a:lnTo>
                <a:lnTo>
                  <a:pt x="0" y="0"/>
                </a:lnTo>
                <a:lnTo>
                  <a:pt x="0" y="102755"/>
                </a:lnTo>
                <a:lnTo>
                  <a:pt x="57607" y="202412"/>
                </a:lnTo>
                <a:lnTo>
                  <a:pt x="0" y="301866"/>
                </a:lnTo>
                <a:lnTo>
                  <a:pt x="0" y="404431"/>
                </a:lnTo>
                <a:lnTo>
                  <a:pt x="110540" y="404431"/>
                </a:lnTo>
                <a:lnTo>
                  <a:pt x="227533" y="202412"/>
                </a:lnTo>
                <a:lnTo>
                  <a:pt x="110540" y="0"/>
                </a:lnTo>
                <a:close/>
              </a:path>
            </a:pathLst>
          </a:custGeom>
          <a:solidFill>
            <a:srgbClr val="0019A8"/>
          </a:solidFill>
        </p:spPr>
        <p:txBody>
          <a:bodyPr wrap="square" lIns="0" tIns="0" rIns="0" bIns="0" rtlCol="0"/>
          <a:lstStyle/>
          <a:p>
            <a:endParaRPr/>
          </a:p>
        </p:txBody>
      </p:sp>
      <p:sp>
        <p:nvSpPr>
          <p:cNvPr id="55" name="object 50">
            <a:extLst>
              <a:ext uri="{FF2B5EF4-FFF2-40B4-BE49-F238E27FC236}">
                <a16:creationId xmlns:a16="http://schemas.microsoft.com/office/drawing/2014/main" id="{10B40A9A-8D7B-B66F-2491-DA6BD3263BD3}"/>
              </a:ext>
            </a:extLst>
          </p:cNvPr>
          <p:cNvSpPr/>
          <p:nvPr userDrawn="1"/>
        </p:nvSpPr>
        <p:spPr>
          <a:xfrm>
            <a:off x="8585504" y="1044662"/>
            <a:ext cx="287020" cy="404495"/>
          </a:xfrm>
          <a:custGeom>
            <a:avLst/>
            <a:gdLst/>
            <a:ahLst/>
            <a:cxnLst/>
            <a:rect l="l" t="t" r="r" b="b"/>
            <a:pathLst>
              <a:path w="287020" h="404494">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56" name="object 51">
            <a:extLst>
              <a:ext uri="{FF2B5EF4-FFF2-40B4-BE49-F238E27FC236}">
                <a16:creationId xmlns:a16="http://schemas.microsoft.com/office/drawing/2014/main" id="{DC72AE69-8337-0999-0092-F2DE08F7F218}"/>
              </a:ext>
            </a:extLst>
          </p:cNvPr>
          <p:cNvSpPr/>
          <p:nvPr userDrawn="1"/>
        </p:nvSpPr>
        <p:spPr>
          <a:xfrm>
            <a:off x="11329289" y="4510824"/>
            <a:ext cx="130175" cy="155575"/>
          </a:xfrm>
          <a:custGeom>
            <a:avLst/>
            <a:gdLst/>
            <a:ahLst/>
            <a:cxnLst/>
            <a:rect l="l" t="t" r="r" b="b"/>
            <a:pathLst>
              <a:path w="130175" h="155575">
                <a:moveTo>
                  <a:pt x="129654" y="0"/>
                </a:moveTo>
                <a:lnTo>
                  <a:pt x="0" y="0"/>
                </a:lnTo>
                <a:lnTo>
                  <a:pt x="0" y="155371"/>
                </a:lnTo>
                <a:lnTo>
                  <a:pt x="129654" y="155371"/>
                </a:lnTo>
                <a:lnTo>
                  <a:pt x="129654" y="0"/>
                </a:lnTo>
                <a:close/>
              </a:path>
            </a:pathLst>
          </a:custGeom>
          <a:solidFill>
            <a:srgbClr val="0019A8"/>
          </a:solidFill>
        </p:spPr>
        <p:txBody>
          <a:bodyPr wrap="square" lIns="0" tIns="0" rIns="0" bIns="0" rtlCol="0"/>
          <a:lstStyle/>
          <a:p>
            <a:endParaRPr/>
          </a:p>
        </p:txBody>
      </p:sp>
      <p:sp>
        <p:nvSpPr>
          <p:cNvPr id="57" name="object 52">
            <a:extLst>
              <a:ext uri="{FF2B5EF4-FFF2-40B4-BE49-F238E27FC236}">
                <a16:creationId xmlns:a16="http://schemas.microsoft.com/office/drawing/2014/main" id="{C4F8C164-CB67-5881-AD91-DB289473039E}"/>
              </a:ext>
            </a:extLst>
          </p:cNvPr>
          <p:cNvSpPr/>
          <p:nvPr userDrawn="1"/>
        </p:nvSpPr>
        <p:spPr>
          <a:xfrm>
            <a:off x="10647629" y="4510811"/>
            <a:ext cx="511809" cy="155575"/>
          </a:xfrm>
          <a:custGeom>
            <a:avLst/>
            <a:gdLst/>
            <a:ahLst/>
            <a:cxnLst/>
            <a:rect l="l" t="t" r="r" b="b"/>
            <a:pathLst>
              <a:path w="511809" h="155575">
                <a:moveTo>
                  <a:pt x="511251" y="0"/>
                </a:moveTo>
                <a:lnTo>
                  <a:pt x="0" y="0"/>
                </a:lnTo>
                <a:lnTo>
                  <a:pt x="0" y="155384"/>
                </a:lnTo>
                <a:lnTo>
                  <a:pt x="511251" y="155384"/>
                </a:lnTo>
                <a:lnTo>
                  <a:pt x="511251" y="0"/>
                </a:lnTo>
                <a:close/>
              </a:path>
            </a:pathLst>
          </a:custGeom>
          <a:solidFill>
            <a:srgbClr val="0019A8"/>
          </a:solidFill>
        </p:spPr>
        <p:txBody>
          <a:bodyPr wrap="square" lIns="0" tIns="0" rIns="0" bIns="0" rtlCol="0"/>
          <a:lstStyle/>
          <a:p>
            <a:endParaRPr/>
          </a:p>
        </p:txBody>
      </p:sp>
      <p:sp>
        <p:nvSpPr>
          <p:cNvPr id="58" name="object 53">
            <a:extLst>
              <a:ext uri="{FF2B5EF4-FFF2-40B4-BE49-F238E27FC236}">
                <a16:creationId xmlns:a16="http://schemas.microsoft.com/office/drawing/2014/main" id="{04C5A5DC-EFDA-10D3-335F-D25499BCA2EC}"/>
              </a:ext>
            </a:extLst>
          </p:cNvPr>
          <p:cNvSpPr/>
          <p:nvPr userDrawn="1"/>
        </p:nvSpPr>
        <p:spPr>
          <a:xfrm>
            <a:off x="10993310" y="2355011"/>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59" name="object 54">
            <a:extLst>
              <a:ext uri="{FF2B5EF4-FFF2-40B4-BE49-F238E27FC236}">
                <a16:creationId xmlns:a16="http://schemas.microsoft.com/office/drawing/2014/main" id="{909B3214-A257-EA13-D44B-FC95AAFDB056}"/>
              </a:ext>
            </a:extLst>
          </p:cNvPr>
          <p:cNvSpPr/>
          <p:nvPr userDrawn="1"/>
        </p:nvSpPr>
        <p:spPr>
          <a:xfrm>
            <a:off x="11332426" y="2355011"/>
            <a:ext cx="127000" cy="306705"/>
          </a:xfrm>
          <a:custGeom>
            <a:avLst/>
            <a:gdLst/>
            <a:ahLst/>
            <a:cxnLst/>
            <a:rect l="l" t="t" r="r" b="b"/>
            <a:pathLst>
              <a:path w="127000" h="306705">
                <a:moveTo>
                  <a:pt x="126517" y="0"/>
                </a:moveTo>
                <a:lnTo>
                  <a:pt x="0" y="0"/>
                </a:lnTo>
                <a:lnTo>
                  <a:pt x="0" y="306273"/>
                </a:lnTo>
                <a:lnTo>
                  <a:pt x="126517" y="306273"/>
                </a:lnTo>
                <a:lnTo>
                  <a:pt x="126517" y="0"/>
                </a:lnTo>
                <a:close/>
              </a:path>
            </a:pathLst>
          </a:custGeom>
          <a:solidFill>
            <a:srgbClr val="0019A8"/>
          </a:solidFill>
        </p:spPr>
        <p:txBody>
          <a:bodyPr wrap="square" lIns="0" tIns="0" rIns="0" bIns="0" rtlCol="0"/>
          <a:lstStyle/>
          <a:p>
            <a:endParaRPr/>
          </a:p>
        </p:txBody>
      </p:sp>
      <p:sp>
        <p:nvSpPr>
          <p:cNvPr id="60" name="object 55">
            <a:extLst>
              <a:ext uri="{FF2B5EF4-FFF2-40B4-BE49-F238E27FC236}">
                <a16:creationId xmlns:a16="http://schemas.microsoft.com/office/drawing/2014/main" id="{9AFB0DB5-32E8-AA4D-B94F-7F0546977980}"/>
              </a:ext>
            </a:extLst>
          </p:cNvPr>
          <p:cNvSpPr/>
          <p:nvPr userDrawn="1"/>
        </p:nvSpPr>
        <p:spPr>
          <a:xfrm>
            <a:off x="10654182" y="2355011"/>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61" name="object 56">
            <a:extLst>
              <a:ext uri="{FF2B5EF4-FFF2-40B4-BE49-F238E27FC236}">
                <a16:creationId xmlns:a16="http://schemas.microsoft.com/office/drawing/2014/main" id="{99FD5D5A-8542-7390-ACC7-74A15ED0CE1E}"/>
              </a:ext>
            </a:extLst>
          </p:cNvPr>
          <p:cNvSpPr/>
          <p:nvPr userDrawn="1"/>
        </p:nvSpPr>
        <p:spPr>
          <a:xfrm>
            <a:off x="10315071" y="2355002"/>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62" name="object 57">
            <a:extLst>
              <a:ext uri="{FF2B5EF4-FFF2-40B4-BE49-F238E27FC236}">
                <a16:creationId xmlns:a16="http://schemas.microsoft.com/office/drawing/2014/main" id="{46FD1776-69CC-FAE7-7BFA-F8EA95CCA23B}"/>
              </a:ext>
            </a:extLst>
          </p:cNvPr>
          <p:cNvSpPr/>
          <p:nvPr userDrawn="1"/>
        </p:nvSpPr>
        <p:spPr>
          <a:xfrm>
            <a:off x="10289751"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63" name="object 58">
            <a:extLst>
              <a:ext uri="{FF2B5EF4-FFF2-40B4-BE49-F238E27FC236}">
                <a16:creationId xmlns:a16="http://schemas.microsoft.com/office/drawing/2014/main" id="{33956F72-45FE-A98B-B625-40A6020B8BA3}"/>
              </a:ext>
            </a:extLst>
          </p:cNvPr>
          <p:cNvSpPr/>
          <p:nvPr userDrawn="1"/>
        </p:nvSpPr>
        <p:spPr>
          <a:xfrm>
            <a:off x="10630602"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64" name="object 59">
            <a:extLst>
              <a:ext uri="{FF2B5EF4-FFF2-40B4-BE49-F238E27FC236}">
                <a16:creationId xmlns:a16="http://schemas.microsoft.com/office/drawing/2014/main" id="{7287E10E-1CF4-59FE-128F-BF095507C875}"/>
              </a:ext>
            </a:extLst>
          </p:cNvPr>
          <p:cNvSpPr/>
          <p:nvPr userDrawn="1"/>
        </p:nvSpPr>
        <p:spPr>
          <a:xfrm>
            <a:off x="10971451"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65" name="object 60">
            <a:extLst>
              <a:ext uri="{FF2B5EF4-FFF2-40B4-BE49-F238E27FC236}">
                <a16:creationId xmlns:a16="http://schemas.microsoft.com/office/drawing/2014/main" id="{883D6409-21E1-0793-AB42-341DB9D09032}"/>
              </a:ext>
            </a:extLst>
          </p:cNvPr>
          <p:cNvSpPr/>
          <p:nvPr userDrawn="1"/>
        </p:nvSpPr>
        <p:spPr>
          <a:xfrm>
            <a:off x="11312300" y="3492665"/>
            <a:ext cx="146685" cy="404495"/>
          </a:xfrm>
          <a:custGeom>
            <a:avLst/>
            <a:gdLst/>
            <a:ahLst/>
            <a:cxnLst/>
            <a:rect l="l" t="t" r="r" b="b"/>
            <a:pathLst>
              <a:path w="146684" h="404495">
                <a:moveTo>
                  <a:pt x="146646" y="0"/>
                </a:moveTo>
                <a:lnTo>
                  <a:pt x="84975" y="0"/>
                </a:lnTo>
                <a:lnTo>
                  <a:pt x="0" y="0"/>
                </a:lnTo>
                <a:lnTo>
                  <a:pt x="117005" y="202425"/>
                </a:lnTo>
                <a:lnTo>
                  <a:pt x="0" y="404431"/>
                </a:lnTo>
                <a:lnTo>
                  <a:pt x="146646" y="404431"/>
                </a:lnTo>
                <a:lnTo>
                  <a:pt x="146646" y="0"/>
                </a:lnTo>
                <a:close/>
              </a:path>
            </a:pathLst>
          </a:custGeom>
          <a:solidFill>
            <a:srgbClr val="0019A8"/>
          </a:solidFill>
        </p:spPr>
        <p:txBody>
          <a:bodyPr wrap="square" lIns="0" tIns="0" rIns="0" bIns="0" rtlCol="0"/>
          <a:lstStyle/>
          <a:p>
            <a:endParaRPr/>
          </a:p>
        </p:txBody>
      </p:sp>
      <p:sp>
        <p:nvSpPr>
          <p:cNvPr id="66" name="object 61">
            <a:extLst>
              <a:ext uri="{FF2B5EF4-FFF2-40B4-BE49-F238E27FC236}">
                <a16:creationId xmlns:a16="http://schemas.microsoft.com/office/drawing/2014/main" id="{71E50110-AEA6-C282-52FB-1D2C87E1DD9B}"/>
              </a:ext>
            </a:extLst>
          </p:cNvPr>
          <p:cNvSpPr/>
          <p:nvPr userDrawn="1"/>
        </p:nvSpPr>
        <p:spPr>
          <a:xfrm>
            <a:off x="9965880" y="4510823"/>
            <a:ext cx="511809" cy="155575"/>
          </a:xfrm>
          <a:custGeom>
            <a:avLst/>
            <a:gdLst/>
            <a:ahLst/>
            <a:cxnLst/>
            <a:rect l="l" t="t" r="r" b="b"/>
            <a:pathLst>
              <a:path w="511809" h="155575">
                <a:moveTo>
                  <a:pt x="511314" y="0"/>
                </a:moveTo>
                <a:lnTo>
                  <a:pt x="259105" y="0"/>
                </a:lnTo>
                <a:lnTo>
                  <a:pt x="255689" y="0"/>
                </a:lnTo>
                <a:lnTo>
                  <a:pt x="0" y="0"/>
                </a:lnTo>
                <a:lnTo>
                  <a:pt x="0" y="155371"/>
                </a:lnTo>
                <a:lnTo>
                  <a:pt x="255689" y="155371"/>
                </a:lnTo>
                <a:lnTo>
                  <a:pt x="259105" y="155371"/>
                </a:lnTo>
                <a:lnTo>
                  <a:pt x="511314" y="155371"/>
                </a:lnTo>
                <a:lnTo>
                  <a:pt x="511314" y="0"/>
                </a:lnTo>
                <a:close/>
              </a:path>
            </a:pathLst>
          </a:custGeom>
          <a:solidFill>
            <a:srgbClr val="0019A8"/>
          </a:solidFill>
        </p:spPr>
        <p:txBody>
          <a:bodyPr wrap="square" lIns="0" tIns="0" rIns="0" bIns="0" rtlCol="0"/>
          <a:lstStyle/>
          <a:p>
            <a:endParaRPr/>
          </a:p>
        </p:txBody>
      </p:sp>
      <p:sp>
        <p:nvSpPr>
          <p:cNvPr id="67" name="object 62">
            <a:extLst>
              <a:ext uri="{FF2B5EF4-FFF2-40B4-BE49-F238E27FC236}">
                <a16:creationId xmlns:a16="http://schemas.microsoft.com/office/drawing/2014/main" id="{AB58D939-64C0-037E-E36A-CC56CE993EB4}"/>
              </a:ext>
            </a:extLst>
          </p:cNvPr>
          <p:cNvSpPr/>
          <p:nvPr userDrawn="1"/>
        </p:nvSpPr>
        <p:spPr>
          <a:xfrm>
            <a:off x="9284220" y="4510811"/>
            <a:ext cx="511809" cy="155575"/>
          </a:xfrm>
          <a:custGeom>
            <a:avLst/>
            <a:gdLst/>
            <a:ahLst/>
            <a:cxnLst/>
            <a:rect l="l" t="t" r="r" b="b"/>
            <a:pathLst>
              <a:path w="511809" h="155575">
                <a:moveTo>
                  <a:pt x="511251" y="0"/>
                </a:moveTo>
                <a:lnTo>
                  <a:pt x="0" y="0"/>
                </a:lnTo>
                <a:lnTo>
                  <a:pt x="0" y="155384"/>
                </a:lnTo>
                <a:lnTo>
                  <a:pt x="511251" y="155384"/>
                </a:lnTo>
                <a:lnTo>
                  <a:pt x="511251" y="0"/>
                </a:lnTo>
                <a:close/>
              </a:path>
            </a:pathLst>
          </a:custGeom>
          <a:solidFill>
            <a:srgbClr val="0019A8"/>
          </a:solidFill>
        </p:spPr>
        <p:txBody>
          <a:bodyPr wrap="square" lIns="0" tIns="0" rIns="0" bIns="0" rtlCol="0"/>
          <a:lstStyle/>
          <a:p>
            <a:endParaRPr/>
          </a:p>
        </p:txBody>
      </p:sp>
      <p:sp>
        <p:nvSpPr>
          <p:cNvPr id="68" name="object 63">
            <a:extLst>
              <a:ext uri="{FF2B5EF4-FFF2-40B4-BE49-F238E27FC236}">
                <a16:creationId xmlns:a16="http://schemas.microsoft.com/office/drawing/2014/main" id="{29B60A00-32D8-830C-FC04-B1E94C919A9D}"/>
              </a:ext>
            </a:extLst>
          </p:cNvPr>
          <p:cNvSpPr/>
          <p:nvPr userDrawn="1"/>
        </p:nvSpPr>
        <p:spPr>
          <a:xfrm>
            <a:off x="9629914" y="2355011"/>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69" name="object 64">
            <a:extLst>
              <a:ext uri="{FF2B5EF4-FFF2-40B4-BE49-F238E27FC236}">
                <a16:creationId xmlns:a16="http://schemas.microsoft.com/office/drawing/2014/main" id="{B899C793-0653-01A4-EC67-F76560B18D4C}"/>
              </a:ext>
            </a:extLst>
          </p:cNvPr>
          <p:cNvSpPr/>
          <p:nvPr userDrawn="1"/>
        </p:nvSpPr>
        <p:spPr>
          <a:xfrm>
            <a:off x="9969042" y="2355011"/>
            <a:ext cx="159385" cy="306705"/>
          </a:xfrm>
          <a:custGeom>
            <a:avLst/>
            <a:gdLst/>
            <a:ahLst/>
            <a:cxnLst/>
            <a:rect l="l" t="t" r="r" b="b"/>
            <a:pathLst>
              <a:path w="159384" h="306705">
                <a:moveTo>
                  <a:pt x="159067" y="0"/>
                </a:moveTo>
                <a:lnTo>
                  <a:pt x="0" y="0"/>
                </a:lnTo>
                <a:lnTo>
                  <a:pt x="0" y="306273"/>
                </a:lnTo>
                <a:lnTo>
                  <a:pt x="159067" y="306273"/>
                </a:lnTo>
                <a:lnTo>
                  <a:pt x="159067" y="0"/>
                </a:lnTo>
                <a:close/>
              </a:path>
            </a:pathLst>
          </a:custGeom>
          <a:solidFill>
            <a:srgbClr val="0019A8"/>
          </a:solidFill>
        </p:spPr>
        <p:txBody>
          <a:bodyPr wrap="square" lIns="0" tIns="0" rIns="0" bIns="0" rtlCol="0"/>
          <a:lstStyle/>
          <a:p>
            <a:endParaRPr/>
          </a:p>
        </p:txBody>
      </p:sp>
      <p:sp>
        <p:nvSpPr>
          <p:cNvPr id="70" name="object 65">
            <a:extLst>
              <a:ext uri="{FF2B5EF4-FFF2-40B4-BE49-F238E27FC236}">
                <a16:creationId xmlns:a16="http://schemas.microsoft.com/office/drawing/2014/main" id="{E39CCEB3-55B7-F175-EA40-FAC3B51DAB41}"/>
              </a:ext>
            </a:extLst>
          </p:cNvPr>
          <p:cNvSpPr/>
          <p:nvPr userDrawn="1"/>
        </p:nvSpPr>
        <p:spPr>
          <a:xfrm>
            <a:off x="9290799" y="2355011"/>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71" name="object 66">
            <a:extLst>
              <a:ext uri="{FF2B5EF4-FFF2-40B4-BE49-F238E27FC236}">
                <a16:creationId xmlns:a16="http://schemas.microsoft.com/office/drawing/2014/main" id="{2DB73262-06BB-E0ED-4E26-BE9181ADC495}"/>
              </a:ext>
            </a:extLst>
          </p:cNvPr>
          <p:cNvSpPr/>
          <p:nvPr userDrawn="1"/>
        </p:nvSpPr>
        <p:spPr>
          <a:xfrm>
            <a:off x="8951667" y="2355002"/>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72" name="object 67">
            <a:extLst>
              <a:ext uri="{FF2B5EF4-FFF2-40B4-BE49-F238E27FC236}">
                <a16:creationId xmlns:a16="http://schemas.microsoft.com/office/drawing/2014/main" id="{25DFDE04-338C-AEAF-B8D6-71AE1900DBB4}"/>
              </a:ext>
            </a:extLst>
          </p:cNvPr>
          <p:cNvSpPr/>
          <p:nvPr userDrawn="1"/>
        </p:nvSpPr>
        <p:spPr>
          <a:xfrm>
            <a:off x="8926353"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73" name="object 68">
            <a:extLst>
              <a:ext uri="{FF2B5EF4-FFF2-40B4-BE49-F238E27FC236}">
                <a16:creationId xmlns:a16="http://schemas.microsoft.com/office/drawing/2014/main" id="{C8EB6247-136A-0941-2943-1FEF549A4DE7}"/>
              </a:ext>
            </a:extLst>
          </p:cNvPr>
          <p:cNvSpPr/>
          <p:nvPr userDrawn="1"/>
        </p:nvSpPr>
        <p:spPr>
          <a:xfrm>
            <a:off x="9267204"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74" name="object 69">
            <a:extLst>
              <a:ext uri="{FF2B5EF4-FFF2-40B4-BE49-F238E27FC236}">
                <a16:creationId xmlns:a16="http://schemas.microsoft.com/office/drawing/2014/main" id="{E7CE60AD-CA10-C79C-1C33-F092B3206DF3}"/>
              </a:ext>
            </a:extLst>
          </p:cNvPr>
          <p:cNvSpPr/>
          <p:nvPr userDrawn="1"/>
        </p:nvSpPr>
        <p:spPr>
          <a:xfrm>
            <a:off x="9608053"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75" name="object 70">
            <a:extLst>
              <a:ext uri="{FF2B5EF4-FFF2-40B4-BE49-F238E27FC236}">
                <a16:creationId xmlns:a16="http://schemas.microsoft.com/office/drawing/2014/main" id="{8FBF9927-47C3-860D-1836-06B40D3C29C8}"/>
              </a:ext>
            </a:extLst>
          </p:cNvPr>
          <p:cNvSpPr/>
          <p:nvPr userDrawn="1"/>
        </p:nvSpPr>
        <p:spPr>
          <a:xfrm>
            <a:off x="9948902"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76" name="object 71">
            <a:extLst>
              <a:ext uri="{FF2B5EF4-FFF2-40B4-BE49-F238E27FC236}">
                <a16:creationId xmlns:a16="http://schemas.microsoft.com/office/drawing/2014/main" id="{6E3BE214-BE74-A5B5-BFDD-C789FBA62CE3}"/>
              </a:ext>
            </a:extLst>
          </p:cNvPr>
          <p:cNvSpPr/>
          <p:nvPr userDrawn="1"/>
        </p:nvSpPr>
        <p:spPr>
          <a:xfrm>
            <a:off x="8602498" y="4510823"/>
            <a:ext cx="511809" cy="155575"/>
          </a:xfrm>
          <a:custGeom>
            <a:avLst/>
            <a:gdLst/>
            <a:ahLst/>
            <a:cxnLst/>
            <a:rect l="l" t="t" r="r" b="b"/>
            <a:pathLst>
              <a:path w="511809" h="155575">
                <a:moveTo>
                  <a:pt x="511327" y="0"/>
                </a:moveTo>
                <a:lnTo>
                  <a:pt x="259105" y="0"/>
                </a:lnTo>
                <a:lnTo>
                  <a:pt x="255689" y="0"/>
                </a:lnTo>
                <a:lnTo>
                  <a:pt x="0" y="0"/>
                </a:lnTo>
                <a:lnTo>
                  <a:pt x="0" y="155371"/>
                </a:lnTo>
                <a:lnTo>
                  <a:pt x="255689" y="155371"/>
                </a:lnTo>
                <a:lnTo>
                  <a:pt x="259105" y="155371"/>
                </a:lnTo>
                <a:lnTo>
                  <a:pt x="511327" y="155371"/>
                </a:lnTo>
                <a:lnTo>
                  <a:pt x="511327" y="0"/>
                </a:lnTo>
                <a:close/>
              </a:path>
            </a:pathLst>
          </a:custGeom>
          <a:solidFill>
            <a:srgbClr val="0019A8"/>
          </a:solidFill>
        </p:spPr>
        <p:txBody>
          <a:bodyPr wrap="square" lIns="0" tIns="0" rIns="0" bIns="0" rtlCol="0"/>
          <a:lstStyle/>
          <a:p>
            <a:endParaRPr/>
          </a:p>
        </p:txBody>
      </p:sp>
      <p:sp>
        <p:nvSpPr>
          <p:cNvPr id="77" name="object 72">
            <a:extLst>
              <a:ext uri="{FF2B5EF4-FFF2-40B4-BE49-F238E27FC236}">
                <a16:creationId xmlns:a16="http://schemas.microsoft.com/office/drawing/2014/main" id="{44A8F0D6-922A-6792-EF2B-87D04B1BD32F}"/>
              </a:ext>
            </a:extLst>
          </p:cNvPr>
          <p:cNvSpPr/>
          <p:nvPr userDrawn="1"/>
        </p:nvSpPr>
        <p:spPr>
          <a:xfrm>
            <a:off x="8304059" y="4510811"/>
            <a:ext cx="128270" cy="155575"/>
          </a:xfrm>
          <a:custGeom>
            <a:avLst/>
            <a:gdLst/>
            <a:ahLst/>
            <a:cxnLst/>
            <a:rect l="l" t="t" r="r" b="b"/>
            <a:pathLst>
              <a:path w="128270" h="155575">
                <a:moveTo>
                  <a:pt x="128028" y="0"/>
                </a:moveTo>
                <a:lnTo>
                  <a:pt x="0" y="0"/>
                </a:lnTo>
                <a:lnTo>
                  <a:pt x="0" y="155384"/>
                </a:lnTo>
                <a:lnTo>
                  <a:pt x="128028" y="155384"/>
                </a:lnTo>
                <a:lnTo>
                  <a:pt x="128028" y="0"/>
                </a:lnTo>
                <a:close/>
              </a:path>
            </a:pathLst>
          </a:custGeom>
          <a:solidFill>
            <a:srgbClr val="0019A8"/>
          </a:solidFill>
        </p:spPr>
        <p:txBody>
          <a:bodyPr wrap="square" lIns="0" tIns="0" rIns="0" bIns="0" rtlCol="0"/>
          <a:lstStyle/>
          <a:p>
            <a:endParaRPr/>
          </a:p>
        </p:txBody>
      </p:sp>
      <p:sp>
        <p:nvSpPr>
          <p:cNvPr id="78" name="object 73">
            <a:extLst>
              <a:ext uri="{FF2B5EF4-FFF2-40B4-BE49-F238E27FC236}">
                <a16:creationId xmlns:a16="http://schemas.microsoft.com/office/drawing/2014/main" id="{6CEEE47D-2CE7-58DB-B048-C98D9F06966F}"/>
              </a:ext>
            </a:extLst>
          </p:cNvPr>
          <p:cNvSpPr/>
          <p:nvPr userDrawn="1"/>
        </p:nvSpPr>
        <p:spPr>
          <a:xfrm>
            <a:off x="8304059" y="2355011"/>
            <a:ext cx="121920" cy="306705"/>
          </a:xfrm>
          <a:custGeom>
            <a:avLst/>
            <a:gdLst/>
            <a:ahLst/>
            <a:cxnLst/>
            <a:rect l="l" t="t" r="r" b="b"/>
            <a:pathLst>
              <a:path w="121920" h="306705">
                <a:moveTo>
                  <a:pt x="121526" y="0"/>
                </a:moveTo>
                <a:lnTo>
                  <a:pt x="0" y="0"/>
                </a:lnTo>
                <a:lnTo>
                  <a:pt x="0" y="306273"/>
                </a:lnTo>
                <a:lnTo>
                  <a:pt x="121526" y="306273"/>
                </a:lnTo>
                <a:lnTo>
                  <a:pt x="121526" y="0"/>
                </a:lnTo>
                <a:close/>
              </a:path>
            </a:pathLst>
          </a:custGeom>
          <a:solidFill>
            <a:srgbClr val="0019A8"/>
          </a:solidFill>
        </p:spPr>
        <p:txBody>
          <a:bodyPr wrap="square" lIns="0" tIns="0" rIns="0" bIns="0" rtlCol="0"/>
          <a:lstStyle/>
          <a:p>
            <a:endParaRPr/>
          </a:p>
        </p:txBody>
      </p:sp>
      <p:sp>
        <p:nvSpPr>
          <p:cNvPr id="79" name="object 74">
            <a:extLst>
              <a:ext uri="{FF2B5EF4-FFF2-40B4-BE49-F238E27FC236}">
                <a16:creationId xmlns:a16="http://schemas.microsoft.com/office/drawing/2014/main" id="{2A7B8420-1F67-D0BE-4643-37E1E263AC8E}"/>
              </a:ext>
            </a:extLst>
          </p:cNvPr>
          <p:cNvSpPr/>
          <p:nvPr userDrawn="1"/>
        </p:nvSpPr>
        <p:spPr>
          <a:xfrm>
            <a:off x="8605634" y="2355011"/>
            <a:ext cx="159385" cy="306705"/>
          </a:xfrm>
          <a:custGeom>
            <a:avLst/>
            <a:gdLst/>
            <a:ahLst/>
            <a:cxnLst/>
            <a:rect l="l" t="t" r="r" b="b"/>
            <a:pathLst>
              <a:path w="159384" h="306705">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80" name="object 75">
            <a:extLst>
              <a:ext uri="{FF2B5EF4-FFF2-40B4-BE49-F238E27FC236}">
                <a16:creationId xmlns:a16="http://schemas.microsoft.com/office/drawing/2014/main" id="{C5BC49A0-66DF-CDDC-CE84-A4C12D0BE8CB}"/>
              </a:ext>
            </a:extLst>
          </p:cNvPr>
          <p:cNvSpPr/>
          <p:nvPr userDrawn="1"/>
        </p:nvSpPr>
        <p:spPr>
          <a:xfrm>
            <a:off x="8304048" y="2735846"/>
            <a:ext cx="3155315" cy="681990"/>
          </a:xfrm>
          <a:custGeom>
            <a:avLst/>
            <a:gdLst/>
            <a:ahLst/>
            <a:cxnLst/>
            <a:rect l="l" t="t" r="r" b="b"/>
            <a:pathLst>
              <a:path w="3155315" h="681989">
                <a:moveTo>
                  <a:pt x="212915" y="340855"/>
                </a:moveTo>
                <a:lnTo>
                  <a:pt x="0" y="217919"/>
                </a:lnTo>
                <a:lnTo>
                  <a:pt x="0" y="463804"/>
                </a:lnTo>
                <a:lnTo>
                  <a:pt x="212915" y="340855"/>
                </a:lnTo>
                <a:close/>
              </a:path>
              <a:path w="3155315" h="681989">
                <a:moveTo>
                  <a:pt x="428993" y="216090"/>
                </a:moveTo>
                <a:lnTo>
                  <a:pt x="212915" y="340855"/>
                </a:lnTo>
                <a:lnTo>
                  <a:pt x="428993" y="465620"/>
                </a:lnTo>
                <a:lnTo>
                  <a:pt x="428993" y="216090"/>
                </a:lnTo>
                <a:close/>
              </a:path>
              <a:path w="3155315" h="681989">
                <a:moveTo>
                  <a:pt x="554126" y="465620"/>
                </a:moveTo>
                <a:lnTo>
                  <a:pt x="428993" y="465620"/>
                </a:lnTo>
                <a:lnTo>
                  <a:pt x="553745" y="681710"/>
                </a:lnTo>
                <a:lnTo>
                  <a:pt x="554126" y="681050"/>
                </a:lnTo>
                <a:lnTo>
                  <a:pt x="554126" y="465620"/>
                </a:lnTo>
                <a:close/>
              </a:path>
              <a:path w="3155315" h="681989">
                <a:moveTo>
                  <a:pt x="678573" y="216090"/>
                </a:moveTo>
                <a:lnTo>
                  <a:pt x="554126" y="533"/>
                </a:lnTo>
                <a:lnTo>
                  <a:pt x="554126" y="660"/>
                </a:lnTo>
                <a:lnTo>
                  <a:pt x="553758" y="0"/>
                </a:lnTo>
                <a:lnTo>
                  <a:pt x="429006" y="216103"/>
                </a:lnTo>
                <a:lnTo>
                  <a:pt x="554139" y="216103"/>
                </a:lnTo>
                <a:lnTo>
                  <a:pt x="678573" y="216090"/>
                </a:lnTo>
                <a:close/>
              </a:path>
              <a:path w="3155315" h="681989">
                <a:moveTo>
                  <a:pt x="894651" y="340855"/>
                </a:moveTo>
                <a:lnTo>
                  <a:pt x="678573" y="216090"/>
                </a:lnTo>
                <a:lnTo>
                  <a:pt x="678573" y="465620"/>
                </a:lnTo>
                <a:lnTo>
                  <a:pt x="554139" y="465620"/>
                </a:lnTo>
                <a:lnTo>
                  <a:pt x="554139" y="681177"/>
                </a:lnTo>
                <a:lnTo>
                  <a:pt x="678586" y="465620"/>
                </a:lnTo>
                <a:lnTo>
                  <a:pt x="894651" y="340855"/>
                </a:lnTo>
                <a:close/>
              </a:path>
              <a:path w="3155315" h="681989">
                <a:moveTo>
                  <a:pt x="1360233" y="465620"/>
                </a:moveTo>
                <a:lnTo>
                  <a:pt x="1110729" y="465620"/>
                </a:lnTo>
                <a:lnTo>
                  <a:pt x="1235481" y="681710"/>
                </a:lnTo>
                <a:lnTo>
                  <a:pt x="1360233" y="465620"/>
                </a:lnTo>
                <a:close/>
              </a:path>
              <a:path w="3155315" h="681989">
                <a:moveTo>
                  <a:pt x="1360233" y="216103"/>
                </a:moveTo>
                <a:lnTo>
                  <a:pt x="1235481" y="12"/>
                </a:lnTo>
                <a:lnTo>
                  <a:pt x="1110729" y="216090"/>
                </a:lnTo>
                <a:lnTo>
                  <a:pt x="894651" y="340855"/>
                </a:lnTo>
                <a:lnTo>
                  <a:pt x="1110729" y="465620"/>
                </a:lnTo>
                <a:lnTo>
                  <a:pt x="1110729" y="216103"/>
                </a:lnTo>
                <a:lnTo>
                  <a:pt x="1360233" y="216103"/>
                </a:lnTo>
                <a:close/>
              </a:path>
              <a:path w="3155315" h="681989">
                <a:moveTo>
                  <a:pt x="1576311" y="340855"/>
                </a:moveTo>
                <a:lnTo>
                  <a:pt x="1360233" y="216103"/>
                </a:lnTo>
                <a:lnTo>
                  <a:pt x="1360233" y="465620"/>
                </a:lnTo>
                <a:lnTo>
                  <a:pt x="1576311" y="340855"/>
                </a:lnTo>
                <a:close/>
              </a:path>
              <a:path w="3155315" h="681989">
                <a:moveTo>
                  <a:pt x="2041969" y="216090"/>
                </a:moveTo>
                <a:lnTo>
                  <a:pt x="1917522" y="533"/>
                </a:lnTo>
                <a:lnTo>
                  <a:pt x="1917522" y="660"/>
                </a:lnTo>
                <a:lnTo>
                  <a:pt x="1917153" y="0"/>
                </a:lnTo>
                <a:lnTo>
                  <a:pt x="1792401" y="216090"/>
                </a:lnTo>
                <a:lnTo>
                  <a:pt x="1576324" y="340855"/>
                </a:lnTo>
                <a:lnTo>
                  <a:pt x="1792401" y="465620"/>
                </a:lnTo>
                <a:lnTo>
                  <a:pt x="1792401" y="216103"/>
                </a:lnTo>
                <a:lnTo>
                  <a:pt x="1917534" y="216103"/>
                </a:lnTo>
                <a:lnTo>
                  <a:pt x="2041969" y="216090"/>
                </a:lnTo>
                <a:close/>
              </a:path>
              <a:path w="3155315" h="681989">
                <a:moveTo>
                  <a:pt x="2041982" y="465620"/>
                </a:moveTo>
                <a:lnTo>
                  <a:pt x="1917534" y="465620"/>
                </a:lnTo>
                <a:lnTo>
                  <a:pt x="1792401" y="465620"/>
                </a:lnTo>
                <a:lnTo>
                  <a:pt x="1917153" y="681710"/>
                </a:lnTo>
                <a:lnTo>
                  <a:pt x="1917534" y="681050"/>
                </a:lnTo>
                <a:lnTo>
                  <a:pt x="1917534" y="681177"/>
                </a:lnTo>
                <a:lnTo>
                  <a:pt x="2041982" y="465620"/>
                </a:lnTo>
                <a:close/>
              </a:path>
              <a:path w="3155315" h="681989">
                <a:moveTo>
                  <a:pt x="2258060" y="340855"/>
                </a:moveTo>
                <a:lnTo>
                  <a:pt x="2041982" y="216090"/>
                </a:lnTo>
                <a:lnTo>
                  <a:pt x="2041982" y="465620"/>
                </a:lnTo>
                <a:lnTo>
                  <a:pt x="2258060" y="340855"/>
                </a:lnTo>
                <a:close/>
              </a:path>
              <a:path w="3155315" h="681989">
                <a:moveTo>
                  <a:pt x="2723642" y="465620"/>
                </a:moveTo>
                <a:lnTo>
                  <a:pt x="2474137" y="465620"/>
                </a:lnTo>
                <a:lnTo>
                  <a:pt x="2598890" y="681710"/>
                </a:lnTo>
                <a:lnTo>
                  <a:pt x="2723642" y="465620"/>
                </a:lnTo>
                <a:close/>
              </a:path>
              <a:path w="3155315" h="681989">
                <a:moveTo>
                  <a:pt x="2723642" y="216103"/>
                </a:moveTo>
                <a:lnTo>
                  <a:pt x="2598890" y="12"/>
                </a:lnTo>
                <a:lnTo>
                  <a:pt x="2474137" y="216090"/>
                </a:lnTo>
                <a:lnTo>
                  <a:pt x="2258060" y="340855"/>
                </a:lnTo>
                <a:lnTo>
                  <a:pt x="2474137" y="465620"/>
                </a:lnTo>
                <a:lnTo>
                  <a:pt x="2474137" y="216103"/>
                </a:lnTo>
                <a:lnTo>
                  <a:pt x="2723642" y="216103"/>
                </a:lnTo>
                <a:close/>
              </a:path>
              <a:path w="3155315" h="681989">
                <a:moveTo>
                  <a:pt x="2939719" y="340855"/>
                </a:moveTo>
                <a:lnTo>
                  <a:pt x="2723642" y="216103"/>
                </a:lnTo>
                <a:lnTo>
                  <a:pt x="2723642" y="465620"/>
                </a:lnTo>
                <a:lnTo>
                  <a:pt x="2939719" y="340855"/>
                </a:lnTo>
                <a:close/>
              </a:path>
              <a:path w="3155315" h="681989">
                <a:moveTo>
                  <a:pt x="3154896" y="216623"/>
                </a:moveTo>
                <a:lnTo>
                  <a:pt x="2939719" y="340868"/>
                </a:lnTo>
                <a:lnTo>
                  <a:pt x="3154896" y="465099"/>
                </a:lnTo>
                <a:lnTo>
                  <a:pt x="3154896" y="216623"/>
                </a:lnTo>
                <a:close/>
              </a:path>
            </a:pathLst>
          </a:custGeom>
          <a:solidFill>
            <a:srgbClr val="0019A8"/>
          </a:solidFill>
        </p:spPr>
        <p:txBody>
          <a:bodyPr wrap="square" lIns="0" tIns="0" rIns="0" bIns="0" rtlCol="0"/>
          <a:lstStyle/>
          <a:p>
            <a:endParaRPr/>
          </a:p>
        </p:txBody>
      </p:sp>
      <p:sp>
        <p:nvSpPr>
          <p:cNvPr id="81" name="object 76">
            <a:extLst>
              <a:ext uri="{FF2B5EF4-FFF2-40B4-BE49-F238E27FC236}">
                <a16:creationId xmlns:a16="http://schemas.microsoft.com/office/drawing/2014/main" id="{779FEF35-58FA-1C62-F547-2F9AA9645538}"/>
              </a:ext>
            </a:extLst>
          </p:cNvPr>
          <p:cNvSpPr/>
          <p:nvPr userDrawn="1"/>
        </p:nvSpPr>
        <p:spPr>
          <a:xfrm>
            <a:off x="8304048" y="4016412"/>
            <a:ext cx="3155315" cy="344170"/>
          </a:xfrm>
          <a:custGeom>
            <a:avLst/>
            <a:gdLst/>
            <a:ahLst/>
            <a:cxnLst/>
            <a:rect l="l" t="t" r="r" b="b"/>
            <a:pathLst>
              <a:path w="3155315" h="344170">
                <a:moveTo>
                  <a:pt x="196773" y="199923"/>
                </a:moveTo>
                <a:lnTo>
                  <a:pt x="0" y="72136"/>
                </a:lnTo>
                <a:lnTo>
                  <a:pt x="0" y="216331"/>
                </a:lnTo>
                <a:lnTo>
                  <a:pt x="196773" y="344119"/>
                </a:lnTo>
                <a:lnTo>
                  <a:pt x="196773" y="199923"/>
                </a:lnTo>
                <a:close/>
              </a:path>
              <a:path w="3155315" h="344170">
                <a:moveTo>
                  <a:pt x="537603" y="0"/>
                </a:moveTo>
                <a:lnTo>
                  <a:pt x="229755" y="199910"/>
                </a:lnTo>
                <a:lnTo>
                  <a:pt x="229755" y="344119"/>
                </a:lnTo>
                <a:lnTo>
                  <a:pt x="537603" y="144195"/>
                </a:lnTo>
                <a:lnTo>
                  <a:pt x="537603" y="0"/>
                </a:lnTo>
                <a:close/>
              </a:path>
              <a:path w="3155315" h="344170">
                <a:moveTo>
                  <a:pt x="878509" y="199923"/>
                </a:moveTo>
                <a:lnTo>
                  <a:pt x="570661" y="12"/>
                </a:lnTo>
                <a:lnTo>
                  <a:pt x="570661" y="144208"/>
                </a:lnTo>
                <a:lnTo>
                  <a:pt x="878509" y="344131"/>
                </a:lnTo>
                <a:lnTo>
                  <a:pt x="878509" y="199923"/>
                </a:lnTo>
                <a:close/>
              </a:path>
              <a:path w="3155315" h="344170">
                <a:moveTo>
                  <a:pt x="1219339" y="0"/>
                </a:moveTo>
                <a:lnTo>
                  <a:pt x="911491" y="199910"/>
                </a:lnTo>
                <a:lnTo>
                  <a:pt x="911491" y="344119"/>
                </a:lnTo>
                <a:lnTo>
                  <a:pt x="1219339" y="144195"/>
                </a:lnTo>
                <a:lnTo>
                  <a:pt x="1219339" y="0"/>
                </a:lnTo>
                <a:close/>
              </a:path>
              <a:path w="3155315" h="344170">
                <a:moveTo>
                  <a:pt x="1560169" y="199923"/>
                </a:moveTo>
                <a:lnTo>
                  <a:pt x="1252321" y="12"/>
                </a:lnTo>
                <a:lnTo>
                  <a:pt x="1252321" y="144208"/>
                </a:lnTo>
                <a:lnTo>
                  <a:pt x="1560169" y="344131"/>
                </a:lnTo>
                <a:lnTo>
                  <a:pt x="1560169" y="199923"/>
                </a:lnTo>
                <a:close/>
              </a:path>
              <a:path w="3155315" h="344170">
                <a:moveTo>
                  <a:pt x="1900999" y="0"/>
                </a:moveTo>
                <a:lnTo>
                  <a:pt x="1593151" y="199910"/>
                </a:lnTo>
                <a:lnTo>
                  <a:pt x="1593151" y="344119"/>
                </a:lnTo>
                <a:lnTo>
                  <a:pt x="1900999" y="144195"/>
                </a:lnTo>
                <a:lnTo>
                  <a:pt x="1900999" y="0"/>
                </a:lnTo>
                <a:close/>
              </a:path>
              <a:path w="3155315" h="344170">
                <a:moveTo>
                  <a:pt x="2241905" y="199923"/>
                </a:moveTo>
                <a:lnTo>
                  <a:pt x="1934057" y="12"/>
                </a:lnTo>
                <a:lnTo>
                  <a:pt x="1934057" y="144208"/>
                </a:lnTo>
                <a:lnTo>
                  <a:pt x="2241905" y="344131"/>
                </a:lnTo>
                <a:lnTo>
                  <a:pt x="2241905" y="199923"/>
                </a:lnTo>
                <a:close/>
              </a:path>
              <a:path w="3155315" h="344170">
                <a:moveTo>
                  <a:pt x="2582735" y="0"/>
                </a:moveTo>
                <a:lnTo>
                  <a:pt x="2274887" y="199910"/>
                </a:lnTo>
                <a:lnTo>
                  <a:pt x="2274887" y="344119"/>
                </a:lnTo>
                <a:lnTo>
                  <a:pt x="2582735" y="144195"/>
                </a:lnTo>
                <a:lnTo>
                  <a:pt x="2582735" y="0"/>
                </a:lnTo>
                <a:close/>
              </a:path>
              <a:path w="3155315" h="344170">
                <a:moveTo>
                  <a:pt x="2923565" y="199923"/>
                </a:moveTo>
                <a:lnTo>
                  <a:pt x="2615717" y="12"/>
                </a:lnTo>
                <a:lnTo>
                  <a:pt x="2615717" y="144208"/>
                </a:lnTo>
                <a:lnTo>
                  <a:pt x="2923565" y="344131"/>
                </a:lnTo>
                <a:lnTo>
                  <a:pt x="2923565" y="199923"/>
                </a:lnTo>
                <a:close/>
              </a:path>
              <a:path w="3155315" h="344170">
                <a:moveTo>
                  <a:pt x="3154896" y="71120"/>
                </a:moveTo>
                <a:lnTo>
                  <a:pt x="2956560" y="199910"/>
                </a:lnTo>
                <a:lnTo>
                  <a:pt x="2956560" y="344106"/>
                </a:lnTo>
                <a:lnTo>
                  <a:pt x="3154896" y="215315"/>
                </a:lnTo>
                <a:lnTo>
                  <a:pt x="3154896" y="71120"/>
                </a:lnTo>
                <a:close/>
              </a:path>
            </a:pathLst>
          </a:custGeom>
          <a:solidFill>
            <a:srgbClr val="0019A8"/>
          </a:solidFill>
        </p:spPr>
        <p:txBody>
          <a:bodyPr wrap="square" lIns="0" tIns="0" rIns="0" bIns="0" rtlCol="0"/>
          <a:lstStyle/>
          <a:p>
            <a:endParaRPr/>
          </a:p>
        </p:txBody>
      </p:sp>
      <p:sp>
        <p:nvSpPr>
          <p:cNvPr id="82" name="object 77">
            <a:extLst>
              <a:ext uri="{FF2B5EF4-FFF2-40B4-BE49-F238E27FC236}">
                <a16:creationId xmlns:a16="http://schemas.microsoft.com/office/drawing/2014/main" id="{3E384E8C-01BA-8124-9212-453D8490DB3F}"/>
              </a:ext>
            </a:extLst>
          </p:cNvPr>
          <p:cNvSpPr/>
          <p:nvPr userDrawn="1"/>
        </p:nvSpPr>
        <p:spPr>
          <a:xfrm>
            <a:off x="8304057" y="3492665"/>
            <a:ext cx="227965" cy="404495"/>
          </a:xfrm>
          <a:custGeom>
            <a:avLst/>
            <a:gdLst/>
            <a:ahLst/>
            <a:cxnLst/>
            <a:rect l="l" t="t" r="r" b="b"/>
            <a:pathLst>
              <a:path w="227965" h="404495">
                <a:moveTo>
                  <a:pt x="110540" y="0"/>
                </a:moveTo>
                <a:lnTo>
                  <a:pt x="25577" y="0"/>
                </a:lnTo>
                <a:lnTo>
                  <a:pt x="0" y="0"/>
                </a:lnTo>
                <a:lnTo>
                  <a:pt x="0" y="102768"/>
                </a:lnTo>
                <a:lnTo>
                  <a:pt x="57607" y="202425"/>
                </a:lnTo>
                <a:lnTo>
                  <a:pt x="0" y="301879"/>
                </a:lnTo>
                <a:lnTo>
                  <a:pt x="0" y="404431"/>
                </a:lnTo>
                <a:lnTo>
                  <a:pt x="110540" y="404431"/>
                </a:lnTo>
                <a:lnTo>
                  <a:pt x="227533" y="202425"/>
                </a:lnTo>
                <a:lnTo>
                  <a:pt x="110540" y="0"/>
                </a:lnTo>
                <a:close/>
              </a:path>
            </a:pathLst>
          </a:custGeom>
          <a:solidFill>
            <a:srgbClr val="0019A8"/>
          </a:solidFill>
        </p:spPr>
        <p:txBody>
          <a:bodyPr wrap="square" lIns="0" tIns="0" rIns="0" bIns="0" rtlCol="0"/>
          <a:lstStyle/>
          <a:p>
            <a:endParaRPr/>
          </a:p>
        </p:txBody>
      </p:sp>
      <p:sp>
        <p:nvSpPr>
          <p:cNvPr id="83" name="object 78">
            <a:extLst>
              <a:ext uri="{FF2B5EF4-FFF2-40B4-BE49-F238E27FC236}">
                <a16:creationId xmlns:a16="http://schemas.microsoft.com/office/drawing/2014/main" id="{AFC5DE5B-6DE2-5993-C3B3-7EAB2560BDF6}"/>
              </a:ext>
            </a:extLst>
          </p:cNvPr>
          <p:cNvSpPr/>
          <p:nvPr userDrawn="1"/>
        </p:nvSpPr>
        <p:spPr>
          <a:xfrm>
            <a:off x="8585504" y="3492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84" name="object 79">
            <a:extLst>
              <a:ext uri="{FF2B5EF4-FFF2-40B4-BE49-F238E27FC236}">
                <a16:creationId xmlns:a16="http://schemas.microsoft.com/office/drawing/2014/main" id="{55D17D9B-7D63-15E6-24F4-A52738EB3180}"/>
              </a:ext>
            </a:extLst>
          </p:cNvPr>
          <p:cNvSpPr/>
          <p:nvPr userDrawn="1"/>
        </p:nvSpPr>
        <p:spPr>
          <a:xfrm>
            <a:off x="10993310" y="4842002"/>
            <a:ext cx="159385" cy="306705"/>
          </a:xfrm>
          <a:custGeom>
            <a:avLst/>
            <a:gdLst/>
            <a:ahLst/>
            <a:cxnLst/>
            <a:rect l="l" t="t" r="r" b="b"/>
            <a:pathLst>
              <a:path w="159384" h="306704">
                <a:moveTo>
                  <a:pt x="159054" y="0"/>
                </a:moveTo>
                <a:lnTo>
                  <a:pt x="0" y="0"/>
                </a:lnTo>
                <a:lnTo>
                  <a:pt x="0" y="306285"/>
                </a:lnTo>
                <a:lnTo>
                  <a:pt x="159054" y="306285"/>
                </a:lnTo>
                <a:lnTo>
                  <a:pt x="159054" y="0"/>
                </a:lnTo>
                <a:close/>
              </a:path>
            </a:pathLst>
          </a:custGeom>
          <a:solidFill>
            <a:srgbClr val="0019A8"/>
          </a:solidFill>
        </p:spPr>
        <p:txBody>
          <a:bodyPr wrap="square" lIns="0" tIns="0" rIns="0" bIns="0" rtlCol="0"/>
          <a:lstStyle/>
          <a:p>
            <a:endParaRPr/>
          </a:p>
        </p:txBody>
      </p:sp>
      <p:sp>
        <p:nvSpPr>
          <p:cNvPr id="85" name="object 80">
            <a:extLst>
              <a:ext uri="{FF2B5EF4-FFF2-40B4-BE49-F238E27FC236}">
                <a16:creationId xmlns:a16="http://schemas.microsoft.com/office/drawing/2014/main" id="{DEF6E803-86C0-87D9-3800-75766E296F9F}"/>
              </a:ext>
            </a:extLst>
          </p:cNvPr>
          <p:cNvSpPr/>
          <p:nvPr userDrawn="1"/>
        </p:nvSpPr>
        <p:spPr>
          <a:xfrm>
            <a:off x="11332426" y="4842002"/>
            <a:ext cx="127000" cy="306705"/>
          </a:xfrm>
          <a:custGeom>
            <a:avLst/>
            <a:gdLst/>
            <a:ahLst/>
            <a:cxnLst/>
            <a:rect l="l" t="t" r="r" b="b"/>
            <a:pathLst>
              <a:path w="127000" h="306704">
                <a:moveTo>
                  <a:pt x="126517" y="0"/>
                </a:moveTo>
                <a:lnTo>
                  <a:pt x="0" y="0"/>
                </a:lnTo>
                <a:lnTo>
                  <a:pt x="0" y="306285"/>
                </a:lnTo>
                <a:lnTo>
                  <a:pt x="126517" y="306285"/>
                </a:lnTo>
                <a:lnTo>
                  <a:pt x="126517" y="0"/>
                </a:lnTo>
                <a:close/>
              </a:path>
            </a:pathLst>
          </a:custGeom>
          <a:solidFill>
            <a:srgbClr val="0019A8"/>
          </a:solidFill>
        </p:spPr>
        <p:txBody>
          <a:bodyPr wrap="square" lIns="0" tIns="0" rIns="0" bIns="0" rtlCol="0"/>
          <a:lstStyle/>
          <a:p>
            <a:endParaRPr/>
          </a:p>
        </p:txBody>
      </p:sp>
      <p:sp>
        <p:nvSpPr>
          <p:cNvPr id="86" name="object 81">
            <a:extLst>
              <a:ext uri="{FF2B5EF4-FFF2-40B4-BE49-F238E27FC236}">
                <a16:creationId xmlns:a16="http://schemas.microsoft.com/office/drawing/2014/main" id="{B1744493-88C1-EE83-2609-B71389544072}"/>
              </a:ext>
            </a:extLst>
          </p:cNvPr>
          <p:cNvSpPr/>
          <p:nvPr userDrawn="1"/>
        </p:nvSpPr>
        <p:spPr>
          <a:xfrm>
            <a:off x="10654182" y="4842002"/>
            <a:ext cx="159385" cy="306705"/>
          </a:xfrm>
          <a:custGeom>
            <a:avLst/>
            <a:gdLst/>
            <a:ahLst/>
            <a:cxnLst/>
            <a:rect l="l" t="t" r="r" b="b"/>
            <a:pathLst>
              <a:path w="159384" h="306704">
                <a:moveTo>
                  <a:pt x="159054" y="0"/>
                </a:moveTo>
                <a:lnTo>
                  <a:pt x="0" y="0"/>
                </a:lnTo>
                <a:lnTo>
                  <a:pt x="0" y="306285"/>
                </a:lnTo>
                <a:lnTo>
                  <a:pt x="159054" y="306285"/>
                </a:lnTo>
                <a:lnTo>
                  <a:pt x="159054" y="0"/>
                </a:lnTo>
                <a:close/>
              </a:path>
            </a:pathLst>
          </a:custGeom>
          <a:solidFill>
            <a:srgbClr val="0019A8"/>
          </a:solidFill>
        </p:spPr>
        <p:txBody>
          <a:bodyPr wrap="square" lIns="0" tIns="0" rIns="0" bIns="0" rtlCol="0"/>
          <a:lstStyle/>
          <a:p>
            <a:endParaRPr/>
          </a:p>
        </p:txBody>
      </p:sp>
      <p:sp>
        <p:nvSpPr>
          <p:cNvPr id="87" name="object 82">
            <a:extLst>
              <a:ext uri="{FF2B5EF4-FFF2-40B4-BE49-F238E27FC236}">
                <a16:creationId xmlns:a16="http://schemas.microsoft.com/office/drawing/2014/main" id="{3438E9A5-359D-7A99-6446-22414D621D18}"/>
              </a:ext>
            </a:extLst>
          </p:cNvPr>
          <p:cNvSpPr/>
          <p:nvPr userDrawn="1"/>
        </p:nvSpPr>
        <p:spPr>
          <a:xfrm>
            <a:off x="10315071" y="4841999"/>
            <a:ext cx="159385" cy="306705"/>
          </a:xfrm>
          <a:custGeom>
            <a:avLst/>
            <a:gdLst/>
            <a:ahLst/>
            <a:cxnLst/>
            <a:rect l="l" t="t" r="r" b="b"/>
            <a:pathLst>
              <a:path w="159384" h="306704">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88" name="object 83">
            <a:extLst>
              <a:ext uri="{FF2B5EF4-FFF2-40B4-BE49-F238E27FC236}">
                <a16:creationId xmlns:a16="http://schemas.microsoft.com/office/drawing/2014/main" id="{7A068863-0A83-AE4D-505D-1B7E5CA8A4EA}"/>
              </a:ext>
            </a:extLst>
          </p:cNvPr>
          <p:cNvSpPr/>
          <p:nvPr userDrawn="1"/>
        </p:nvSpPr>
        <p:spPr>
          <a:xfrm>
            <a:off x="10289751"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89" name="object 84">
            <a:extLst>
              <a:ext uri="{FF2B5EF4-FFF2-40B4-BE49-F238E27FC236}">
                <a16:creationId xmlns:a16="http://schemas.microsoft.com/office/drawing/2014/main" id="{1ADBF6D3-A784-0171-FA8E-18F00D6B6F11}"/>
              </a:ext>
            </a:extLst>
          </p:cNvPr>
          <p:cNvSpPr/>
          <p:nvPr userDrawn="1"/>
        </p:nvSpPr>
        <p:spPr>
          <a:xfrm>
            <a:off x="10630602"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90" name="object 85">
            <a:extLst>
              <a:ext uri="{FF2B5EF4-FFF2-40B4-BE49-F238E27FC236}">
                <a16:creationId xmlns:a16="http://schemas.microsoft.com/office/drawing/2014/main" id="{936DC903-25C3-6C3B-93A8-8BA210C85AFD}"/>
              </a:ext>
            </a:extLst>
          </p:cNvPr>
          <p:cNvSpPr/>
          <p:nvPr userDrawn="1"/>
        </p:nvSpPr>
        <p:spPr>
          <a:xfrm>
            <a:off x="10971451"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91" name="object 86">
            <a:extLst>
              <a:ext uri="{FF2B5EF4-FFF2-40B4-BE49-F238E27FC236}">
                <a16:creationId xmlns:a16="http://schemas.microsoft.com/office/drawing/2014/main" id="{983AB7A3-47F1-0075-684B-16F27D565404}"/>
              </a:ext>
            </a:extLst>
          </p:cNvPr>
          <p:cNvSpPr/>
          <p:nvPr userDrawn="1"/>
        </p:nvSpPr>
        <p:spPr>
          <a:xfrm>
            <a:off x="11312300" y="5979661"/>
            <a:ext cx="146685" cy="404495"/>
          </a:xfrm>
          <a:custGeom>
            <a:avLst/>
            <a:gdLst/>
            <a:ahLst/>
            <a:cxnLst/>
            <a:rect l="l" t="t" r="r" b="b"/>
            <a:pathLst>
              <a:path w="146684" h="404495">
                <a:moveTo>
                  <a:pt x="146646" y="0"/>
                </a:moveTo>
                <a:lnTo>
                  <a:pt x="84975" y="0"/>
                </a:lnTo>
                <a:lnTo>
                  <a:pt x="0" y="0"/>
                </a:lnTo>
                <a:lnTo>
                  <a:pt x="117005" y="202425"/>
                </a:lnTo>
                <a:lnTo>
                  <a:pt x="0" y="404431"/>
                </a:lnTo>
                <a:lnTo>
                  <a:pt x="146646" y="404431"/>
                </a:lnTo>
                <a:lnTo>
                  <a:pt x="146646" y="0"/>
                </a:lnTo>
                <a:close/>
              </a:path>
            </a:pathLst>
          </a:custGeom>
          <a:solidFill>
            <a:srgbClr val="0019A8"/>
          </a:solidFill>
        </p:spPr>
        <p:txBody>
          <a:bodyPr wrap="square" lIns="0" tIns="0" rIns="0" bIns="0" rtlCol="0"/>
          <a:lstStyle/>
          <a:p>
            <a:endParaRPr/>
          </a:p>
        </p:txBody>
      </p:sp>
      <p:sp>
        <p:nvSpPr>
          <p:cNvPr id="92" name="object 87">
            <a:extLst>
              <a:ext uri="{FF2B5EF4-FFF2-40B4-BE49-F238E27FC236}">
                <a16:creationId xmlns:a16="http://schemas.microsoft.com/office/drawing/2014/main" id="{B818BECD-CDF3-C53E-0CFD-6A1E57444C52}"/>
              </a:ext>
            </a:extLst>
          </p:cNvPr>
          <p:cNvSpPr/>
          <p:nvPr userDrawn="1"/>
        </p:nvSpPr>
        <p:spPr>
          <a:xfrm>
            <a:off x="9629914" y="4842002"/>
            <a:ext cx="159385" cy="306705"/>
          </a:xfrm>
          <a:custGeom>
            <a:avLst/>
            <a:gdLst/>
            <a:ahLst/>
            <a:cxnLst/>
            <a:rect l="l" t="t" r="r" b="b"/>
            <a:pathLst>
              <a:path w="159384" h="306704">
                <a:moveTo>
                  <a:pt x="159054" y="0"/>
                </a:moveTo>
                <a:lnTo>
                  <a:pt x="0" y="0"/>
                </a:lnTo>
                <a:lnTo>
                  <a:pt x="0" y="306285"/>
                </a:lnTo>
                <a:lnTo>
                  <a:pt x="159054" y="306285"/>
                </a:lnTo>
                <a:lnTo>
                  <a:pt x="159054" y="0"/>
                </a:lnTo>
                <a:close/>
              </a:path>
            </a:pathLst>
          </a:custGeom>
          <a:solidFill>
            <a:srgbClr val="0019A8"/>
          </a:solidFill>
        </p:spPr>
        <p:txBody>
          <a:bodyPr wrap="square" lIns="0" tIns="0" rIns="0" bIns="0" rtlCol="0"/>
          <a:lstStyle/>
          <a:p>
            <a:endParaRPr/>
          </a:p>
        </p:txBody>
      </p:sp>
      <p:sp>
        <p:nvSpPr>
          <p:cNvPr id="93" name="object 88">
            <a:extLst>
              <a:ext uri="{FF2B5EF4-FFF2-40B4-BE49-F238E27FC236}">
                <a16:creationId xmlns:a16="http://schemas.microsoft.com/office/drawing/2014/main" id="{327A417E-F124-DC3B-E2CD-5E8031E4A13B}"/>
              </a:ext>
            </a:extLst>
          </p:cNvPr>
          <p:cNvSpPr/>
          <p:nvPr userDrawn="1"/>
        </p:nvSpPr>
        <p:spPr>
          <a:xfrm>
            <a:off x="9969042" y="4842002"/>
            <a:ext cx="159385" cy="306705"/>
          </a:xfrm>
          <a:custGeom>
            <a:avLst/>
            <a:gdLst/>
            <a:ahLst/>
            <a:cxnLst/>
            <a:rect l="l" t="t" r="r" b="b"/>
            <a:pathLst>
              <a:path w="159384" h="306704">
                <a:moveTo>
                  <a:pt x="159067" y="0"/>
                </a:moveTo>
                <a:lnTo>
                  <a:pt x="0" y="0"/>
                </a:lnTo>
                <a:lnTo>
                  <a:pt x="0" y="306285"/>
                </a:lnTo>
                <a:lnTo>
                  <a:pt x="159067" y="306285"/>
                </a:lnTo>
                <a:lnTo>
                  <a:pt x="159067" y="0"/>
                </a:lnTo>
                <a:close/>
              </a:path>
            </a:pathLst>
          </a:custGeom>
          <a:solidFill>
            <a:srgbClr val="0019A8"/>
          </a:solidFill>
        </p:spPr>
        <p:txBody>
          <a:bodyPr wrap="square" lIns="0" tIns="0" rIns="0" bIns="0" rtlCol="0"/>
          <a:lstStyle/>
          <a:p>
            <a:endParaRPr/>
          </a:p>
        </p:txBody>
      </p:sp>
      <p:sp>
        <p:nvSpPr>
          <p:cNvPr id="94" name="object 89">
            <a:extLst>
              <a:ext uri="{FF2B5EF4-FFF2-40B4-BE49-F238E27FC236}">
                <a16:creationId xmlns:a16="http://schemas.microsoft.com/office/drawing/2014/main" id="{5D73996F-64DB-2A55-8B1D-72B158A2B5A1}"/>
              </a:ext>
            </a:extLst>
          </p:cNvPr>
          <p:cNvSpPr/>
          <p:nvPr userDrawn="1"/>
        </p:nvSpPr>
        <p:spPr>
          <a:xfrm>
            <a:off x="9290799" y="4842002"/>
            <a:ext cx="159385" cy="306705"/>
          </a:xfrm>
          <a:custGeom>
            <a:avLst/>
            <a:gdLst/>
            <a:ahLst/>
            <a:cxnLst/>
            <a:rect l="l" t="t" r="r" b="b"/>
            <a:pathLst>
              <a:path w="159384" h="306704">
                <a:moveTo>
                  <a:pt x="159054" y="0"/>
                </a:moveTo>
                <a:lnTo>
                  <a:pt x="0" y="0"/>
                </a:lnTo>
                <a:lnTo>
                  <a:pt x="0" y="306285"/>
                </a:lnTo>
                <a:lnTo>
                  <a:pt x="159054" y="306285"/>
                </a:lnTo>
                <a:lnTo>
                  <a:pt x="159054" y="0"/>
                </a:lnTo>
                <a:close/>
              </a:path>
            </a:pathLst>
          </a:custGeom>
          <a:solidFill>
            <a:srgbClr val="0019A8"/>
          </a:solidFill>
        </p:spPr>
        <p:txBody>
          <a:bodyPr wrap="square" lIns="0" tIns="0" rIns="0" bIns="0" rtlCol="0"/>
          <a:lstStyle/>
          <a:p>
            <a:endParaRPr/>
          </a:p>
        </p:txBody>
      </p:sp>
      <p:sp>
        <p:nvSpPr>
          <p:cNvPr id="95" name="object 90">
            <a:extLst>
              <a:ext uri="{FF2B5EF4-FFF2-40B4-BE49-F238E27FC236}">
                <a16:creationId xmlns:a16="http://schemas.microsoft.com/office/drawing/2014/main" id="{BC4B3DEB-277B-6BB9-65FD-8BC26D6D05DB}"/>
              </a:ext>
            </a:extLst>
          </p:cNvPr>
          <p:cNvSpPr/>
          <p:nvPr userDrawn="1"/>
        </p:nvSpPr>
        <p:spPr>
          <a:xfrm>
            <a:off x="8951667" y="4841999"/>
            <a:ext cx="159385" cy="306705"/>
          </a:xfrm>
          <a:custGeom>
            <a:avLst/>
            <a:gdLst/>
            <a:ahLst/>
            <a:cxnLst/>
            <a:rect l="l" t="t" r="r" b="b"/>
            <a:pathLst>
              <a:path w="159384" h="306704">
                <a:moveTo>
                  <a:pt x="159054" y="0"/>
                </a:moveTo>
                <a:lnTo>
                  <a:pt x="0" y="0"/>
                </a:lnTo>
                <a:lnTo>
                  <a:pt x="0" y="306273"/>
                </a:lnTo>
                <a:lnTo>
                  <a:pt x="159054" y="306273"/>
                </a:lnTo>
                <a:lnTo>
                  <a:pt x="159054" y="0"/>
                </a:lnTo>
                <a:close/>
              </a:path>
            </a:pathLst>
          </a:custGeom>
          <a:solidFill>
            <a:srgbClr val="0019A8"/>
          </a:solidFill>
        </p:spPr>
        <p:txBody>
          <a:bodyPr wrap="square" lIns="0" tIns="0" rIns="0" bIns="0" rtlCol="0"/>
          <a:lstStyle/>
          <a:p>
            <a:endParaRPr/>
          </a:p>
        </p:txBody>
      </p:sp>
      <p:sp>
        <p:nvSpPr>
          <p:cNvPr id="96" name="object 91">
            <a:extLst>
              <a:ext uri="{FF2B5EF4-FFF2-40B4-BE49-F238E27FC236}">
                <a16:creationId xmlns:a16="http://schemas.microsoft.com/office/drawing/2014/main" id="{D302F227-CA49-2322-6D02-DDBBD3D2D2D2}"/>
              </a:ext>
            </a:extLst>
          </p:cNvPr>
          <p:cNvSpPr/>
          <p:nvPr userDrawn="1"/>
        </p:nvSpPr>
        <p:spPr>
          <a:xfrm>
            <a:off x="8926353"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97" name="object 92">
            <a:extLst>
              <a:ext uri="{FF2B5EF4-FFF2-40B4-BE49-F238E27FC236}">
                <a16:creationId xmlns:a16="http://schemas.microsoft.com/office/drawing/2014/main" id="{A417E1F3-0DD3-15E6-2174-5924D55C3603}"/>
              </a:ext>
            </a:extLst>
          </p:cNvPr>
          <p:cNvSpPr/>
          <p:nvPr userDrawn="1"/>
        </p:nvSpPr>
        <p:spPr>
          <a:xfrm>
            <a:off x="9267204"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98" name="object 93">
            <a:extLst>
              <a:ext uri="{FF2B5EF4-FFF2-40B4-BE49-F238E27FC236}">
                <a16:creationId xmlns:a16="http://schemas.microsoft.com/office/drawing/2014/main" id="{A0BAC174-F13B-7767-94E4-80F1C812D1B9}"/>
              </a:ext>
            </a:extLst>
          </p:cNvPr>
          <p:cNvSpPr/>
          <p:nvPr userDrawn="1"/>
        </p:nvSpPr>
        <p:spPr>
          <a:xfrm>
            <a:off x="9608053"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99" name="object 94">
            <a:extLst>
              <a:ext uri="{FF2B5EF4-FFF2-40B4-BE49-F238E27FC236}">
                <a16:creationId xmlns:a16="http://schemas.microsoft.com/office/drawing/2014/main" id="{27A78544-1663-A918-E2BE-A07593BD9680}"/>
              </a:ext>
            </a:extLst>
          </p:cNvPr>
          <p:cNvSpPr/>
          <p:nvPr userDrawn="1"/>
        </p:nvSpPr>
        <p:spPr>
          <a:xfrm>
            <a:off x="9948902"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100" name="object 95">
            <a:extLst>
              <a:ext uri="{FF2B5EF4-FFF2-40B4-BE49-F238E27FC236}">
                <a16:creationId xmlns:a16="http://schemas.microsoft.com/office/drawing/2014/main" id="{863E8242-52B5-4E8C-023E-3964B56AE0EC}"/>
              </a:ext>
            </a:extLst>
          </p:cNvPr>
          <p:cNvSpPr/>
          <p:nvPr userDrawn="1"/>
        </p:nvSpPr>
        <p:spPr>
          <a:xfrm>
            <a:off x="8304059" y="4842002"/>
            <a:ext cx="121920" cy="306705"/>
          </a:xfrm>
          <a:custGeom>
            <a:avLst/>
            <a:gdLst/>
            <a:ahLst/>
            <a:cxnLst/>
            <a:rect l="l" t="t" r="r" b="b"/>
            <a:pathLst>
              <a:path w="121920" h="306704">
                <a:moveTo>
                  <a:pt x="121526" y="0"/>
                </a:moveTo>
                <a:lnTo>
                  <a:pt x="0" y="0"/>
                </a:lnTo>
                <a:lnTo>
                  <a:pt x="0" y="306285"/>
                </a:lnTo>
                <a:lnTo>
                  <a:pt x="121526" y="306285"/>
                </a:lnTo>
                <a:lnTo>
                  <a:pt x="121526" y="0"/>
                </a:lnTo>
                <a:close/>
              </a:path>
            </a:pathLst>
          </a:custGeom>
          <a:solidFill>
            <a:srgbClr val="0019A8"/>
          </a:solidFill>
        </p:spPr>
        <p:txBody>
          <a:bodyPr wrap="square" lIns="0" tIns="0" rIns="0" bIns="0" rtlCol="0"/>
          <a:lstStyle/>
          <a:p>
            <a:endParaRPr/>
          </a:p>
        </p:txBody>
      </p:sp>
      <p:sp>
        <p:nvSpPr>
          <p:cNvPr id="101" name="object 96">
            <a:extLst>
              <a:ext uri="{FF2B5EF4-FFF2-40B4-BE49-F238E27FC236}">
                <a16:creationId xmlns:a16="http://schemas.microsoft.com/office/drawing/2014/main" id="{AB4F6810-D9A2-B251-461A-191B4D2893F4}"/>
              </a:ext>
            </a:extLst>
          </p:cNvPr>
          <p:cNvSpPr/>
          <p:nvPr userDrawn="1"/>
        </p:nvSpPr>
        <p:spPr>
          <a:xfrm>
            <a:off x="8605634" y="4842002"/>
            <a:ext cx="159385" cy="306705"/>
          </a:xfrm>
          <a:custGeom>
            <a:avLst/>
            <a:gdLst/>
            <a:ahLst/>
            <a:cxnLst/>
            <a:rect l="l" t="t" r="r" b="b"/>
            <a:pathLst>
              <a:path w="159384" h="306704">
                <a:moveTo>
                  <a:pt x="159054" y="0"/>
                </a:moveTo>
                <a:lnTo>
                  <a:pt x="0" y="0"/>
                </a:lnTo>
                <a:lnTo>
                  <a:pt x="0" y="306285"/>
                </a:lnTo>
                <a:lnTo>
                  <a:pt x="159054" y="306285"/>
                </a:lnTo>
                <a:lnTo>
                  <a:pt x="159054" y="0"/>
                </a:lnTo>
                <a:close/>
              </a:path>
            </a:pathLst>
          </a:custGeom>
          <a:solidFill>
            <a:srgbClr val="0019A8"/>
          </a:solidFill>
        </p:spPr>
        <p:txBody>
          <a:bodyPr wrap="square" lIns="0" tIns="0" rIns="0" bIns="0" rtlCol="0"/>
          <a:lstStyle/>
          <a:p>
            <a:endParaRPr/>
          </a:p>
        </p:txBody>
      </p:sp>
      <p:sp>
        <p:nvSpPr>
          <p:cNvPr id="102" name="object 97">
            <a:extLst>
              <a:ext uri="{FF2B5EF4-FFF2-40B4-BE49-F238E27FC236}">
                <a16:creationId xmlns:a16="http://schemas.microsoft.com/office/drawing/2014/main" id="{BBED373B-851B-416D-DCDD-68111494BAAE}"/>
              </a:ext>
            </a:extLst>
          </p:cNvPr>
          <p:cNvSpPr/>
          <p:nvPr userDrawn="1"/>
        </p:nvSpPr>
        <p:spPr>
          <a:xfrm>
            <a:off x="8304048" y="5222849"/>
            <a:ext cx="3155315" cy="681990"/>
          </a:xfrm>
          <a:custGeom>
            <a:avLst/>
            <a:gdLst/>
            <a:ahLst/>
            <a:cxnLst/>
            <a:rect l="l" t="t" r="r" b="b"/>
            <a:pathLst>
              <a:path w="3155315" h="681989">
                <a:moveTo>
                  <a:pt x="212915" y="340855"/>
                </a:moveTo>
                <a:lnTo>
                  <a:pt x="0" y="217906"/>
                </a:lnTo>
                <a:lnTo>
                  <a:pt x="0" y="463791"/>
                </a:lnTo>
                <a:lnTo>
                  <a:pt x="212915" y="340855"/>
                </a:lnTo>
                <a:close/>
              </a:path>
              <a:path w="3155315" h="681989">
                <a:moveTo>
                  <a:pt x="554126" y="465607"/>
                </a:moveTo>
                <a:lnTo>
                  <a:pt x="428993" y="465607"/>
                </a:lnTo>
                <a:lnTo>
                  <a:pt x="428993" y="216090"/>
                </a:lnTo>
                <a:lnTo>
                  <a:pt x="212915" y="340855"/>
                </a:lnTo>
                <a:lnTo>
                  <a:pt x="428993" y="465620"/>
                </a:lnTo>
                <a:lnTo>
                  <a:pt x="553745" y="681697"/>
                </a:lnTo>
                <a:lnTo>
                  <a:pt x="554126" y="681037"/>
                </a:lnTo>
                <a:lnTo>
                  <a:pt x="554126" y="465607"/>
                </a:lnTo>
                <a:close/>
              </a:path>
              <a:path w="3155315" h="681989">
                <a:moveTo>
                  <a:pt x="678573" y="216090"/>
                </a:moveTo>
                <a:lnTo>
                  <a:pt x="554126" y="533"/>
                </a:lnTo>
                <a:lnTo>
                  <a:pt x="554126" y="660"/>
                </a:lnTo>
                <a:lnTo>
                  <a:pt x="553758" y="0"/>
                </a:lnTo>
                <a:lnTo>
                  <a:pt x="429006" y="216103"/>
                </a:lnTo>
                <a:lnTo>
                  <a:pt x="554139" y="216103"/>
                </a:lnTo>
                <a:lnTo>
                  <a:pt x="678573" y="216090"/>
                </a:lnTo>
                <a:close/>
              </a:path>
              <a:path w="3155315" h="681989">
                <a:moveTo>
                  <a:pt x="894651" y="340855"/>
                </a:moveTo>
                <a:lnTo>
                  <a:pt x="678573" y="216090"/>
                </a:lnTo>
                <a:lnTo>
                  <a:pt x="678573" y="465607"/>
                </a:lnTo>
                <a:lnTo>
                  <a:pt x="554139" y="465607"/>
                </a:lnTo>
                <a:lnTo>
                  <a:pt x="554139" y="681164"/>
                </a:lnTo>
                <a:lnTo>
                  <a:pt x="678573" y="465620"/>
                </a:lnTo>
                <a:lnTo>
                  <a:pt x="894651" y="340855"/>
                </a:lnTo>
                <a:close/>
              </a:path>
              <a:path w="3155315" h="681989">
                <a:moveTo>
                  <a:pt x="1360233" y="465607"/>
                </a:moveTo>
                <a:lnTo>
                  <a:pt x="1110729" y="465607"/>
                </a:lnTo>
                <a:lnTo>
                  <a:pt x="1110729" y="216090"/>
                </a:lnTo>
                <a:lnTo>
                  <a:pt x="894651" y="340855"/>
                </a:lnTo>
                <a:lnTo>
                  <a:pt x="1110729" y="465620"/>
                </a:lnTo>
                <a:lnTo>
                  <a:pt x="1235481" y="681697"/>
                </a:lnTo>
                <a:lnTo>
                  <a:pt x="1360233" y="465607"/>
                </a:lnTo>
                <a:close/>
              </a:path>
              <a:path w="3155315" h="681989">
                <a:moveTo>
                  <a:pt x="1360233" y="216090"/>
                </a:moveTo>
                <a:lnTo>
                  <a:pt x="1235481" y="0"/>
                </a:lnTo>
                <a:lnTo>
                  <a:pt x="1110729" y="216090"/>
                </a:lnTo>
                <a:lnTo>
                  <a:pt x="1360233" y="216090"/>
                </a:lnTo>
                <a:close/>
              </a:path>
              <a:path w="3155315" h="681989">
                <a:moveTo>
                  <a:pt x="1576311" y="340855"/>
                </a:moveTo>
                <a:lnTo>
                  <a:pt x="1360233" y="216090"/>
                </a:lnTo>
                <a:lnTo>
                  <a:pt x="1360233" y="465607"/>
                </a:lnTo>
                <a:lnTo>
                  <a:pt x="1576311" y="340855"/>
                </a:lnTo>
                <a:close/>
              </a:path>
              <a:path w="3155315" h="681989">
                <a:moveTo>
                  <a:pt x="2041982" y="465607"/>
                </a:moveTo>
                <a:lnTo>
                  <a:pt x="1917534" y="465607"/>
                </a:lnTo>
                <a:lnTo>
                  <a:pt x="1792401" y="465607"/>
                </a:lnTo>
                <a:lnTo>
                  <a:pt x="1792401" y="216103"/>
                </a:lnTo>
                <a:lnTo>
                  <a:pt x="1917534" y="216103"/>
                </a:lnTo>
                <a:lnTo>
                  <a:pt x="2041969" y="216090"/>
                </a:lnTo>
                <a:lnTo>
                  <a:pt x="1917522" y="533"/>
                </a:lnTo>
                <a:lnTo>
                  <a:pt x="1917522" y="660"/>
                </a:lnTo>
                <a:lnTo>
                  <a:pt x="1917153" y="0"/>
                </a:lnTo>
                <a:lnTo>
                  <a:pt x="1792401" y="216090"/>
                </a:lnTo>
                <a:lnTo>
                  <a:pt x="1576324" y="340855"/>
                </a:lnTo>
                <a:lnTo>
                  <a:pt x="1792401" y="465620"/>
                </a:lnTo>
                <a:lnTo>
                  <a:pt x="1917153" y="681697"/>
                </a:lnTo>
                <a:lnTo>
                  <a:pt x="1917534" y="681037"/>
                </a:lnTo>
                <a:lnTo>
                  <a:pt x="1917534" y="681164"/>
                </a:lnTo>
                <a:lnTo>
                  <a:pt x="2041982" y="465607"/>
                </a:lnTo>
                <a:close/>
              </a:path>
              <a:path w="3155315" h="681989">
                <a:moveTo>
                  <a:pt x="2258060" y="340855"/>
                </a:moveTo>
                <a:lnTo>
                  <a:pt x="2041982" y="216090"/>
                </a:lnTo>
                <a:lnTo>
                  <a:pt x="2041982" y="465607"/>
                </a:lnTo>
                <a:lnTo>
                  <a:pt x="2258060" y="340855"/>
                </a:lnTo>
                <a:close/>
              </a:path>
              <a:path w="3155315" h="681989">
                <a:moveTo>
                  <a:pt x="2723642" y="465607"/>
                </a:moveTo>
                <a:lnTo>
                  <a:pt x="2474137" y="465607"/>
                </a:lnTo>
                <a:lnTo>
                  <a:pt x="2474137" y="216090"/>
                </a:lnTo>
                <a:lnTo>
                  <a:pt x="2258060" y="340855"/>
                </a:lnTo>
                <a:lnTo>
                  <a:pt x="2474137" y="465620"/>
                </a:lnTo>
                <a:lnTo>
                  <a:pt x="2598890" y="681697"/>
                </a:lnTo>
                <a:lnTo>
                  <a:pt x="2723642" y="465607"/>
                </a:lnTo>
                <a:close/>
              </a:path>
              <a:path w="3155315" h="681989">
                <a:moveTo>
                  <a:pt x="2723642" y="216090"/>
                </a:moveTo>
                <a:lnTo>
                  <a:pt x="2598890" y="0"/>
                </a:lnTo>
                <a:lnTo>
                  <a:pt x="2474137" y="216090"/>
                </a:lnTo>
                <a:lnTo>
                  <a:pt x="2723642" y="216090"/>
                </a:lnTo>
                <a:close/>
              </a:path>
              <a:path w="3155315" h="681989">
                <a:moveTo>
                  <a:pt x="2939719" y="340855"/>
                </a:moveTo>
                <a:lnTo>
                  <a:pt x="2723642" y="216090"/>
                </a:lnTo>
                <a:lnTo>
                  <a:pt x="2723642" y="465607"/>
                </a:lnTo>
                <a:lnTo>
                  <a:pt x="2939719" y="340855"/>
                </a:lnTo>
                <a:close/>
              </a:path>
              <a:path w="3155315" h="681989">
                <a:moveTo>
                  <a:pt x="3154896" y="216623"/>
                </a:moveTo>
                <a:lnTo>
                  <a:pt x="2939719" y="340855"/>
                </a:lnTo>
                <a:lnTo>
                  <a:pt x="3154896" y="465086"/>
                </a:lnTo>
                <a:lnTo>
                  <a:pt x="3154896" y="216623"/>
                </a:lnTo>
                <a:close/>
              </a:path>
            </a:pathLst>
          </a:custGeom>
          <a:solidFill>
            <a:srgbClr val="0019A8"/>
          </a:solidFill>
        </p:spPr>
        <p:txBody>
          <a:bodyPr wrap="square" lIns="0" tIns="0" rIns="0" bIns="0" rtlCol="0"/>
          <a:lstStyle/>
          <a:p>
            <a:endParaRPr/>
          </a:p>
        </p:txBody>
      </p:sp>
      <p:sp>
        <p:nvSpPr>
          <p:cNvPr id="103" name="object 98">
            <a:extLst>
              <a:ext uri="{FF2B5EF4-FFF2-40B4-BE49-F238E27FC236}">
                <a16:creationId xmlns:a16="http://schemas.microsoft.com/office/drawing/2014/main" id="{05DFD43F-9392-FB52-2C22-CFAF77F3DB61}"/>
              </a:ext>
            </a:extLst>
          </p:cNvPr>
          <p:cNvSpPr/>
          <p:nvPr userDrawn="1"/>
        </p:nvSpPr>
        <p:spPr>
          <a:xfrm>
            <a:off x="8304048" y="6503416"/>
            <a:ext cx="3155315" cy="344170"/>
          </a:xfrm>
          <a:custGeom>
            <a:avLst/>
            <a:gdLst/>
            <a:ahLst/>
            <a:cxnLst/>
            <a:rect l="l" t="t" r="r" b="b"/>
            <a:pathLst>
              <a:path w="3155315" h="344170">
                <a:moveTo>
                  <a:pt x="196773" y="199923"/>
                </a:moveTo>
                <a:lnTo>
                  <a:pt x="0" y="72136"/>
                </a:lnTo>
                <a:lnTo>
                  <a:pt x="0" y="216331"/>
                </a:lnTo>
                <a:lnTo>
                  <a:pt x="196773" y="344119"/>
                </a:lnTo>
                <a:lnTo>
                  <a:pt x="196773" y="199923"/>
                </a:lnTo>
                <a:close/>
              </a:path>
              <a:path w="3155315" h="344170">
                <a:moveTo>
                  <a:pt x="537616" y="0"/>
                </a:moveTo>
                <a:lnTo>
                  <a:pt x="229768" y="199923"/>
                </a:lnTo>
                <a:lnTo>
                  <a:pt x="229768" y="344119"/>
                </a:lnTo>
                <a:lnTo>
                  <a:pt x="537616" y="144208"/>
                </a:lnTo>
                <a:lnTo>
                  <a:pt x="537616" y="0"/>
                </a:lnTo>
                <a:close/>
              </a:path>
              <a:path w="3155315" h="344170">
                <a:moveTo>
                  <a:pt x="878509" y="199910"/>
                </a:moveTo>
                <a:lnTo>
                  <a:pt x="570661" y="0"/>
                </a:lnTo>
                <a:lnTo>
                  <a:pt x="570661" y="144195"/>
                </a:lnTo>
                <a:lnTo>
                  <a:pt x="878509" y="344119"/>
                </a:lnTo>
                <a:lnTo>
                  <a:pt x="878509" y="199910"/>
                </a:lnTo>
                <a:close/>
              </a:path>
              <a:path w="3155315" h="344170">
                <a:moveTo>
                  <a:pt x="1219352" y="0"/>
                </a:moveTo>
                <a:lnTo>
                  <a:pt x="911504" y="199923"/>
                </a:lnTo>
                <a:lnTo>
                  <a:pt x="911504" y="344119"/>
                </a:lnTo>
                <a:lnTo>
                  <a:pt x="1219352" y="144208"/>
                </a:lnTo>
                <a:lnTo>
                  <a:pt x="1219352" y="0"/>
                </a:lnTo>
                <a:close/>
              </a:path>
              <a:path w="3155315" h="344170">
                <a:moveTo>
                  <a:pt x="1560182" y="199910"/>
                </a:moveTo>
                <a:lnTo>
                  <a:pt x="1252334" y="0"/>
                </a:lnTo>
                <a:lnTo>
                  <a:pt x="1252334" y="144195"/>
                </a:lnTo>
                <a:lnTo>
                  <a:pt x="1560182" y="344119"/>
                </a:lnTo>
                <a:lnTo>
                  <a:pt x="1560182" y="199910"/>
                </a:lnTo>
                <a:close/>
              </a:path>
              <a:path w="3155315" h="344170">
                <a:moveTo>
                  <a:pt x="1901012" y="0"/>
                </a:moveTo>
                <a:lnTo>
                  <a:pt x="1593164" y="199923"/>
                </a:lnTo>
                <a:lnTo>
                  <a:pt x="1593164" y="344119"/>
                </a:lnTo>
                <a:lnTo>
                  <a:pt x="1901012" y="144208"/>
                </a:lnTo>
                <a:lnTo>
                  <a:pt x="1901012" y="0"/>
                </a:lnTo>
                <a:close/>
              </a:path>
              <a:path w="3155315" h="344170">
                <a:moveTo>
                  <a:pt x="2241905" y="199910"/>
                </a:moveTo>
                <a:lnTo>
                  <a:pt x="1934057" y="0"/>
                </a:lnTo>
                <a:lnTo>
                  <a:pt x="1934057" y="144195"/>
                </a:lnTo>
                <a:lnTo>
                  <a:pt x="2241905" y="344119"/>
                </a:lnTo>
                <a:lnTo>
                  <a:pt x="2241905" y="199910"/>
                </a:lnTo>
                <a:close/>
              </a:path>
              <a:path w="3155315" h="344170">
                <a:moveTo>
                  <a:pt x="2582735" y="0"/>
                </a:moveTo>
                <a:lnTo>
                  <a:pt x="2274900" y="199923"/>
                </a:lnTo>
                <a:lnTo>
                  <a:pt x="2274900" y="344119"/>
                </a:lnTo>
                <a:lnTo>
                  <a:pt x="2582735" y="144208"/>
                </a:lnTo>
                <a:lnTo>
                  <a:pt x="2582735" y="0"/>
                </a:lnTo>
                <a:close/>
              </a:path>
              <a:path w="3155315" h="344170">
                <a:moveTo>
                  <a:pt x="2923578" y="199910"/>
                </a:moveTo>
                <a:lnTo>
                  <a:pt x="2615717" y="0"/>
                </a:lnTo>
                <a:lnTo>
                  <a:pt x="2615717" y="144195"/>
                </a:lnTo>
                <a:lnTo>
                  <a:pt x="2923578" y="344119"/>
                </a:lnTo>
                <a:lnTo>
                  <a:pt x="2923578" y="199910"/>
                </a:lnTo>
                <a:close/>
              </a:path>
              <a:path w="3155315" h="344170">
                <a:moveTo>
                  <a:pt x="3154896" y="71120"/>
                </a:moveTo>
                <a:lnTo>
                  <a:pt x="2956560" y="199923"/>
                </a:lnTo>
                <a:lnTo>
                  <a:pt x="2956560" y="344119"/>
                </a:lnTo>
                <a:lnTo>
                  <a:pt x="3154896" y="215315"/>
                </a:lnTo>
                <a:lnTo>
                  <a:pt x="3154896" y="71120"/>
                </a:lnTo>
                <a:close/>
              </a:path>
            </a:pathLst>
          </a:custGeom>
          <a:solidFill>
            <a:srgbClr val="0019A8"/>
          </a:solidFill>
        </p:spPr>
        <p:txBody>
          <a:bodyPr wrap="square" lIns="0" tIns="0" rIns="0" bIns="0" rtlCol="0"/>
          <a:lstStyle/>
          <a:p>
            <a:endParaRPr/>
          </a:p>
        </p:txBody>
      </p:sp>
      <p:sp>
        <p:nvSpPr>
          <p:cNvPr id="104" name="object 99">
            <a:extLst>
              <a:ext uri="{FF2B5EF4-FFF2-40B4-BE49-F238E27FC236}">
                <a16:creationId xmlns:a16="http://schemas.microsoft.com/office/drawing/2014/main" id="{79FC138F-BD3A-9CE4-0327-B6E1B155B393}"/>
              </a:ext>
            </a:extLst>
          </p:cNvPr>
          <p:cNvSpPr/>
          <p:nvPr userDrawn="1"/>
        </p:nvSpPr>
        <p:spPr>
          <a:xfrm>
            <a:off x="8304057" y="5979661"/>
            <a:ext cx="227965" cy="404495"/>
          </a:xfrm>
          <a:custGeom>
            <a:avLst/>
            <a:gdLst/>
            <a:ahLst/>
            <a:cxnLst/>
            <a:rect l="l" t="t" r="r" b="b"/>
            <a:pathLst>
              <a:path w="227965" h="404495">
                <a:moveTo>
                  <a:pt x="110540" y="0"/>
                </a:moveTo>
                <a:lnTo>
                  <a:pt x="25577" y="0"/>
                </a:lnTo>
                <a:lnTo>
                  <a:pt x="0" y="0"/>
                </a:lnTo>
                <a:lnTo>
                  <a:pt x="0" y="102768"/>
                </a:lnTo>
                <a:lnTo>
                  <a:pt x="57607" y="202425"/>
                </a:lnTo>
                <a:lnTo>
                  <a:pt x="0" y="301879"/>
                </a:lnTo>
                <a:lnTo>
                  <a:pt x="0" y="404431"/>
                </a:lnTo>
                <a:lnTo>
                  <a:pt x="110540" y="404431"/>
                </a:lnTo>
                <a:lnTo>
                  <a:pt x="227533" y="202425"/>
                </a:lnTo>
                <a:lnTo>
                  <a:pt x="110540" y="0"/>
                </a:lnTo>
                <a:close/>
              </a:path>
            </a:pathLst>
          </a:custGeom>
          <a:solidFill>
            <a:srgbClr val="0019A8"/>
          </a:solidFill>
        </p:spPr>
        <p:txBody>
          <a:bodyPr wrap="square" lIns="0" tIns="0" rIns="0" bIns="0" rtlCol="0"/>
          <a:lstStyle/>
          <a:p>
            <a:endParaRPr/>
          </a:p>
        </p:txBody>
      </p:sp>
      <p:sp>
        <p:nvSpPr>
          <p:cNvPr id="105" name="object 100">
            <a:extLst>
              <a:ext uri="{FF2B5EF4-FFF2-40B4-BE49-F238E27FC236}">
                <a16:creationId xmlns:a16="http://schemas.microsoft.com/office/drawing/2014/main" id="{31851B3E-5171-1FDA-1152-9D7309E443E0}"/>
              </a:ext>
            </a:extLst>
          </p:cNvPr>
          <p:cNvSpPr/>
          <p:nvPr userDrawn="1"/>
        </p:nvSpPr>
        <p:spPr>
          <a:xfrm>
            <a:off x="8585504" y="5979662"/>
            <a:ext cx="287020" cy="404495"/>
          </a:xfrm>
          <a:custGeom>
            <a:avLst/>
            <a:gdLst/>
            <a:ahLst/>
            <a:cxnLst/>
            <a:rect l="l" t="t" r="r" b="b"/>
            <a:pathLst>
              <a:path w="287020" h="404495">
                <a:moveTo>
                  <a:pt x="169938" y="0"/>
                </a:moveTo>
                <a:lnTo>
                  <a:pt x="0" y="0"/>
                </a:lnTo>
                <a:lnTo>
                  <a:pt x="117005" y="202425"/>
                </a:lnTo>
                <a:lnTo>
                  <a:pt x="0" y="404431"/>
                </a:lnTo>
                <a:lnTo>
                  <a:pt x="169938" y="404431"/>
                </a:lnTo>
                <a:lnTo>
                  <a:pt x="286943" y="202425"/>
                </a:lnTo>
                <a:lnTo>
                  <a:pt x="169938" y="0"/>
                </a:lnTo>
                <a:close/>
              </a:path>
            </a:pathLst>
          </a:custGeom>
          <a:solidFill>
            <a:srgbClr val="0019A8"/>
          </a:solidFill>
        </p:spPr>
        <p:txBody>
          <a:bodyPr wrap="square" lIns="0" tIns="0" rIns="0" bIns="0" rtlCol="0"/>
          <a:lstStyle/>
          <a:p>
            <a:endParaRPr/>
          </a:p>
        </p:txBody>
      </p:sp>
      <p:sp>
        <p:nvSpPr>
          <p:cNvPr id="106" name="Text Placeholder 9">
            <a:extLst>
              <a:ext uri="{FF2B5EF4-FFF2-40B4-BE49-F238E27FC236}">
                <a16:creationId xmlns:a16="http://schemas.microsoft.com/office/drawing/2014/main" id="{B2F4C018-AD2B-356F-E341-5E8E39DB4D6E}"/>
              </a:ext>
            </a:extLst>
          </p:cNvPr>
          <p:cNvSpPr>
            <a:spLocks noGrp="1"/>
          </p:cNvSpPr>
          <p:nvPr>
            <p:ph type="body" sz="quarter" idx="10" hasCustomPrompt="1"/>
          </p:nvPr>
        </p:nvSpPr>
        <p:spPr>
          <a:xfrm>
            <a:off x="793548" y="4450619"/>
            <a:ext cx="6750252" cy="426181"/>
          </a:xfrm>
          <a:prstGeom prst="rect">
            <a:avLst/>
          </a:prstGeom>
        </p:spPr>
        <p:txBody>
          <a:bodyPr/>
          <a:lstStyle>
            <a:lvl1pPr>
              <a:defRPr sz="3400" b="0" i="0">
                <a:solidFill>
                  <a:srgbClr val="0019A8"/>
                </a:solidFill>
                <a:latin typeface="Johnston100 Medium" panose="020B0503030304020204" pitchFamily="34" charset="77"/>
              </a:defRPr>
            </a:lvl1pPr>
          </a:lstStyle>
          <a:p>
            <a:pPr lvl="0"/>
            <a:r>
              <a:rPr lang="en-GB"/>
              <a:t>Click to add divider heading</a:t>
            </a:r>
          </a:p>
        </p:txBody>
      </p:sp>
      <p:sp>
        <p:nvSpPr>
          <p:cNvPr id="107" name="Text Placeholder 9">
            <a:extLst>
              <a:ext uri="{FF2B5EF4-FFF2-40B4-BE49-F238E27FC236}">
                <a16:creationId xmlns:a16="http://schemas.microsoft.com/office/drawing/2014/main" id="{264462EF-0901-4D4B-6FB6-A0ED1F4E559C}"/>
              </a:ext>
            </a:extLst>
          </p:cNvPr>
          <p:cNvSpPr>
            <a:spLocks noGrp="1"/>
          </p:cNvSpPr>
          <p:nvPr>
            <p:ph type="body" sz="quarter" idx="11" hasCustomPrompt="1"/>
          </p:nvPr>
        </p:nvSpPr>
        <p:spPr>
          <a:xfrm>
            <a:off x="793548" y="5136419"/>
            <a:ext cx="6750252" cy="426181"/>
          </a:xfrm>
          <a:prstGeom prst="rect">
            <a:avLst/>
          </a:prstGeom>
        </p:spPr>
        <p:txBody>
          <a:bodyPr/>
          <a:lstStyle>
            <a:lvl1pPr>
              <a:defRPr sz="2000" b="0" i="0">
                <a:solidFill>
                  <a:srgbClr val="0019A8"/>
                </a:solidFill>
                <a:latin typeface="Johnston100 Light" panose="020B0403030304020204" pitchFamily="34" charset="77"/>
              </a:defRPr>
            </a:lvl1pPr>
          </a:lstStyle>
          <a:p>
            <a:pPr lvl="0"/>
            <a:r>
              <a:rPr lang="en-GB"/>
              <a:t>Click to add divider subheading</a:t>
            </a:r>
          </a:p>
        </p:txBody>
      </p:sp>
    </p:spTree>
    <p:extLst>
      <p:ext uri="{BB962C8B-B14F-4D97-AF65-F5344CB8AC3E}">
        <p14:creationId xmlns:p14="http://schemas.microsoft.com/office/powerpoint/2010/main" val="23665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635" cy="789305"/>
          </a:xfrm>
          <a:custGeom>
            <a:avLst/>
            <a:gdLst/>
            <a:ahLst/>
            <a:cxnLst/>
            <a:rect l="l" t="t" r="r" b="b"/>
            <a:pathLst>
              <a:path w="12192635" h="789305">
                <a:moveTo>
                  <a:pt x="12192114" y="0"/>
                </a:moveTo>
                <a:lnTo>
                  <a:pt x="0" y="0"/>
                </a:lnTo>
                <a:lnTo>
                  <a:pt x="0" y="789000"/>
                </a:lnTo>
                <a:lnTo>
                  <a:pt x="12192114" y="789000"/>
                </a:lnTo>
                <a:lnTo>
                  <a:pt x="12192114" y="0"/>
                </a:lnTo>
                <a:close/>
              </a:path>
            </a:pathLst>
          </a:custGeom>
          <a:solidFill>
            <a:srgbClr val="69FFFF"/>
          </a:solidFill>
        </p:spPr>
        <p:txBody>
          <a:bodyPr wrap="square" lIns="0" tIns="0" rIns="0" bIns="0" rtlCol="0"/>
          <a:lstStyle/>
          <a:p>
            <a:endParaRPr/>
          </a:p>
        </p:txBody>
      </p:sp>
      <p:sp>
        <p:nvSpPr>
          <p:cNvPr id="17" name="bg object 17"/>
          <p:cNvSpPr/>
          <p:nvPr/>
        </p:nvSpPr>
        <p:spPr>
          <a:xfrm>
            <a:off x="1109078" y="166382"/>
            <a:ext cx="988060" cy="448945"/>
          </a:xfrm>
          <a:custGeom>
            <a:avLst/>
            <a:gdLst/>
            <a:ahLst/>
            <a:cxnLst/>
            <a:rect l="l" t="t" r="r" b="b"/>
            <a:pathLst>
              <a:path w="988060" h="448945">
                <a:moveTo>
                  <a:pt x="987640" y="44856"/>
                </a:moveTo>
                <a:lnTo>
                  <a:pt x="984110" y="27393"/>
                </a:lnTo>
                <a:lnTo>
                  <a:pt x="974496" y="13144"/>
                </a:lnTo>
                <a:lnTo>
                  <a:pt x="960234" y="3530"/>
                </a:lnTo>
                <a:lnTo>
                  <a:pt x="942771" y="0"/>
                </a:lnTo>
                <a:lnTo>
                  <a:pt x="830618" y="0"/>
                </a:lnTo>
                <a:lnTo>
                  <a:pt x="0" y="0"/>
                </a:lnTo>
                <a:lnTo>
                  <a:pt x="0" y="448652"/>
                </a:lnTo>
                <a:lnTo>
                  <a:pt x="830605" y="448652"/>
                </a:lnTo>
                <a:lnTo>
                  <a:pt x="942771" y="448652"/>
                </a:lnTo>
                <a:lnTo>
                  <a:pt x="960234" y="445135"/>
                </a:lnTo>
                <a:lnTo>
                  <a:pt x="974496" y="435508"/>
                </a:lnTo>
                <a:lnTo>
                  <a:pt x="984110" y="421246"/>
                </a:lnTo>
                <a:lnTo>
                  <a:pt x="987640" y="403783"/>
                </a:lnTo>
                <a:lnTo>
                  <a:pt x="987640" y="44856"/>
                </a:lnTo>
                <a:close/>
              </a:path>
            </a:pathLst>
          </a:custGeom>
          <a:solidFill>
            <a:srgbClr val="0019A8"/>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939696" y="166382"/>
            <a:ext cx="157022" cy="448640"/>
          </a:xfrm>
          <a:prstGeom prst="rect">
            <a:avLst/>
          </a:prstGeom>
        </p:spPr>
      </p:pic>
      <p:pic>
        <p:nvPicPr>
          <p:cNvPr id="19" name="bg object 19"/>
          <p:cNvPicPr/>
          <p:nvPr/>
        </p:nvPicPr>
        <p:blipFill>
          <a:blip r:embed="rId3" cstate="print"/>
          <a:stretch>
            <a:fillRect/>
          </a:stretch>
        </p:blipFill>
        <p:spPr>
          <a:xfrm>
            <a:off x="799800" y="292061"/>
            <a:ext cx="242277" cy="197281"/>
          </a:xfrm>
          <a:prstGeom prst="rect">
            <a:avLst/>
          </a:prstGeom>
        </p:spPr>
      </p:pic>
      <p:pic>
        <p:nvPicPr>
          <p:cNvPr id="20" name="bg object 20"/>
          <p:cNvPicPr/>
          <p:nvPr/>
        </p:nvPicPr>
        <p:blipFill>
          <a:blip r:embed="rId4" cstate="print"/>
          <a:stretch>
            <a:fillRect/>
          </a:stretch>
        </p:blipFill>
        <p:spPr>
          <a:xfrm>
            <a:off x="1163401" y="248720"/>
            <a:ext cx="161580" cy="77489"/>
          </a:xfrm>
          <a:prstGeom prst="rect">
            <a:avLst/>
          </a:prstGeom>
        </p:spPr>
      </p:pic>
      <p:pic>
        <p:nvPicPr>
          <p:cNvPr id="21" name="bg object 21"/>
          <p:cNvPicPr/>
          <p:nvPr/>
        </p:nvPicPr>
        <p:blipFill>
          <a:blip r:embed="rId5" cstate="print"/>
          <a:stretch>
            <a:fillRect/>
          </a:stretch>
        </p:blipFill>
        <p:spPr>
          <a:xfrm>
            <a:off x="1163401" y="352764"/>
            <a:ext cx="407501" cy="76005"/>
          </a:xfrm>
          <a:prstGeom prst="rect">
            <a:avLst/>
          </a:prstGeom>
        </p:spPr>
      </p:pic>
      <p:pic>
        <p:nvPicPr>
          <p:cNvPr id="22" name="bg object 22"/>
          <p:cNvPicPr/>
          <p:nvPr/>
        </p:nvPicPr>
        <p:blipFill>
          <a:blip r:embed="rId6" cstate="print"/>
          <a:stretch>
            <a:fillRect/>
          </a:stretch>
        </p:blipFill>
        <p:spPr>
          <a:xfrm>
            <a:off x="1170462" y="453848"/>
            <a:ext cx="212641" cy="78841"/>
          </a:xfrm>
          <a:prstGeom prst="rect">
            <a:avLst/>
          </a:prstGeom>
        </p:spPr>
      </p:pic>
      <p:sp>
        <p:nvSpPr>
          <p:cNvPr id="23" name="bg object 23"/>
          <p:cNvSpPr/>
          <p:nvPr/>
        </p:nvSpPr>
        <p:spPr>
          <a:xfrm>
            <a:off x="1430388" y="455332"/>
            <a:ext cx="76835" cy="76200"/>
          </a:xfrm>
          <a:custGeom>
            <a:avLst/>
            <a:gdLst/>
            <a:ahLst/>
            <a:cxnLst/>
            <a:rect l="l" t="t" r="r" b="b"/>
            <a:pathLst>
              <a:path w="76834" h="76200">
                <a:moveTo>
                  <a:pt x="47739" y="63119"/>
                </a:moveTo>
                <a:lnTo>
                  <a:pt x="14135" y="63119"/>
                </a:lnTo>
                <a:lnTo>
                  <a:pt x="14135" y="0"/>
                </a:lnTo>
                <a:lnTo>
                  <a:pt x="0" y="0"/>
                </a:lnTo>
                <a:lnTo>
                  <a:pt x="0" y="75996"/>
                </a:lnTo>
                <a:lnTo>
                  <a:pt x="47739" y="75996"/>
                </a:lnTo>
                <a:lnTo>
                  <a:pt x="47739" y="63119"/>
                </a:lnTo>
                <a:close/>
              </a:path>
              <a:path w="76834" h="76200">
                <a:moveTo>
                  <a:pt x="76225" y="0"/>
                </a:moveTo>
                <a:lnTo>
                  <a:pt x="62115" y="0"/>
                </a:lnTo>
                <a:lnTo>
                  <a:pt x="62115" y="75996"/>
                </a:lnTo>
                <a:lnTo>
                  <a:pt x="76225" y="75996"/>
                </a:lnTo>
                <a:lnTo>
                  <a:pt x="76225" y="0"/>
                </a:lnTo>
                <a:close/>
              </a:path>
            </a:pathLst>
          </a:custGeom>
          <a:solidFill>
            <a:srgbClr val="69FFFF"/>
          </a:solidFill>
        </p:spPr>
        <p:txBody>
          <a:bodyPr wrap="square" lIns="0" tIns="0" rIns="0" bIns="0" rtlCol="0"/>
          <a:lstStyle/>
          <a:p>
            <a:endParaRPr/>
          </a:p>
        </p:txBody>
      </p:sp>
      <p:pic>
        <p:nvPicPr>
          <p:cNvPr id="24" name="bg object 24"/>
          <p:cNvPicPr/>
          <p:nvPr/>
        </p:nvPicPr>
        <p:blipFill>
          <a:blip r:embed="rId7" cstate="print"/>
          <a:stretch>
            <a:fillRect/>
          </a:stretch>
        </p:blipFill>
        <p:spPr>
          <a:xfrm>
            <a:off x="1528060" y="455325"/>
            <a:ext cx="111564" cy="75996"/>
          </a:xfrm>
          <a:prstGeom prst="rect">
            <a:avLst/>
          </a:prstGeom>
        </p:spPr>
      </p:pic>
      <p:sp>
        <p:nvSpPr>
          <p:cNvPr id="25" name="bg object 25"/>
          <p:cNvSpPr/>
          <p:nvPr/>
        </p:nvSpPr>
        <p:spPr>
          <a:xfrm>
            <a:off x="11415509" y="0"/>
            <a:ext cx="43815" cy="69850"/>
          </a:xfrm>
          <a:custGeom>
            <a:avLst/>
            <a:gdLst/>
            <a:ahLst/>
            <a:cxnLst/>
            <a:rect l="l" t="t" r="r" b="b"/>
            <a:pathLst>
              <a:path w="43815" h="69850">
                <a:moveTo>
                  <a:pt x="43433" y="0"/>
                </a:moveTo>
                <a:lnTo>
                  <a:pt x="0" y="0"/>
                </a:lnTo>
                <a:lnTo>
                  <a:pt x="0" y="69786"/>
                </a:lnTo>
                <a:lnTo>
                  <a:pt x="43433" y="69786"/>
                </a:lnTo>
                <a:lnTo>
                  <a:pt x="43433" y="0"/>
                </a:lnTo>
                <a:close/>
              </a:path>
            </a:pathLst>
          </a:custGeom>
          <a:solidFill>
            <a:srgbClr val="0019A8"/>
          </a:solidFill>
        </p:spPr>
        <p:txBody>
          <a:bodyPr wrap="square" lIns="0" tIns="0" rIns="0" bIns="0" rtlCol="0"/>
          <a:lstStyle/>
          <a:p>
            <a:endParaRPr/>
          </a:p>
        </p:txBody>
      </p:sp>
      <p:pic>
        <p:nvPicPr>
          <p:cNvPr id="26" name="bg object 26"/>
          <p:cNvPicPr/>
          <p:nvPr/>
        </p:nvPicPr>
        <p:blipFill>
          <a:blip r:embed="rId8" cstate="print"/>
          <a:stretch>
            <a:fillRect/>
          </a:stretch>
        </p:blipFill>
        <p:spPr>
          <a:xfrm>
            <a:off x="8304055" y="0"/>
            <a:ext cx="3154889" cy="748271"/>
          </a:xfrm>
          <a:prstGeom prst="rect">
            <a:avLst/>
          </a:prstGeom>
        </p:spPr>
      </p:pic>
      <p:sp>
        <p:nvSpPr>
          <p:cNvPr id="27" name="bg object 27"/>
          <p:cNvSpPr/>
          <p:nvPr/>
        </p:nvSpPr>
        <p:spPr>
          <a:xfrm>
            <a:off x="8304059" y="0"/>
            <a:ext cx="52069" cy="69850"/>
          </a:xfrm>
          <a:custGeom>
            <a:avLst/>
            <a:gdLst/>
            <a:ahLst/>
            <a:cxnLst/>
            <a:rect l="l" t="t" r="r" b="b"/>
            <a:pathLst>
              <a:path w="52070" h="69850">
                <a:moveTo>
                  <a:pt x="51612" y="0"/>
                </a:moveTo>
                <a:lnTo>
                  <a:pt x="0" y="0"/>
                </a:lnTo>
                <a:lnTo>
                  <a:pt x="0" y="69786"/>
                </a:lnTo>
                <a:lnTo>
                  <a:pt x="51612" y="69786"/>
                </a:lnTo>
                <a:lnTo>
                  <a:pt x="51612" y="0"/>
                </a:lnTo>
                <a:close/>
              </a:path>
            </a:pathLst>
          </a:custGeom>
          <a:solidFill>
            <a:srgbClr val="0019A8"/>
          </a:solidFill>
        </p:spPr>
        <p:txBody>
          <a:bodyPr wrap="square" lIns="0" tIns="0" rIns="0" bIns="0" rtlCol="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ext Placeholder 9">
            <a:extLst>
              <a:ext uri="{FF2B5EF4-FFF2-40B4-BE49-F238E27FC236}">
                <a16:creationId xmlns:a16="http://schemas.microsoft.com/office/drawing/2014/main" id="{10BA1D88-FCEC-0050-2DFE-45B0DE23DA56}"/>
              </a:ext>
            </a:extLst>
          </p:cNvPr>
          <p:cNvSpPr>
            <a:spLocks noGrp="1"/>
          </p:cNvSpPr>
          <p:nvPr>
            <p:ph type="body" sz="quarter" idx="10" hasCustomPrompt="1"/>
          </p:nvPr>
        </p:nvSpPr>
        <p:spPr>
          <a:xfrm>
            <a:off x="793548" y="1267093"/>
            <a:ext cx="5988050" cy="426181"/>
          </a:xfrm>
          <a:prstGeom prst="rect">
            <a:avLst/>
          </a:prstGeom>
        </p:spPr>
        <p:txBody>
          <a:bodyPr/>
          <a:lstStyle>
            <a:lvl1pPr>
              <a:defRPr sz="2400" b="0" i="0">
                <a:solidFill>
                  <a:srgbClr val="0019A8"/>
                </a:solidFill>
                <a:latin typeface="Johnston100 Medium" panose="020B0503030304020204" pitchFamily="34" charset="77"/>
              </a:defRPr>
            </a:lvl1pPr>
          </a:lstStyle>
          <a:p>
            <a:pPr lvl="0"/>
            <a:r>
              <a:rPr lang="en-GB"/>
              <a:t>Click to add page heading</a:t>
            </a:r>
          </a:p>
        </p:txBody>
      </p:sp>
      <p:sp>
        <p:nvSpPr>
          <p:cNvPr id="8" name="Text Placeholder 18">
            <a:extLst>
              <a:ext uri="{FF2B5EF4-FFF2-40B4-BE49-F238E27FC236}">
                <a16:creationId xmlns:a16="http://schemas.microsoft.com/office/drawing/2014/main" id="{BF9CD279-A85D-E2E4-8D5E-46631BDB33D5}"/>
              </a:ext>
            </a:extLst>
          </p:cNvPr>
          <p:cNvSpPr>
            <a:spLocks noGrp="1"/>
          </p:cNvSpPr>
          <p:nvPr>
            <p:ph type="body" sz="quarter" idx="12" hasCustomPrompt="1"/>
          </p:nvPr>
        </p:nvSpPr>
        <p:spPr>
          <a:xfrm>
            <a:off x="793750" y="2308099"/>
            <a:ext cx="5988050" cy="3483101"/>
          </a:xfrm>
          <a:prstGeom prst="rect">
            <a:avLst/>
          </a:prstGeom>
        </p:spPr>
        <p:txBody>
          <a:bodyPr/>
          <a:lstStyle>
            <a:lvl1pPr>
              <a:defRPr sz="1500" b="0" i="0">
                <a:solidFill>
                  <a:srgbClr val="0019A8"/>
                </a:solidFill>
                <a:latin typeface="Johnston100 Medium" panose="020B0503030304020204" pitchFamily="34" charset="77"/>
              </a:defRPr>
            </a:lvl1pPr>
            <a:lvl2pPr>
              <a:defRPr sz="1500" b="0" i="0">
                <a:solidFill>
                  <a:srgbClr val="0019A8"/>
                </a:solidFill>
                <a:latin typeface="Johnston100 Light" panose="020B0403030304020204" pitchFamily="34" charset="77"/>
              </a:defRPr>
            </a:lvl2pPr>
            <a:lvl3pPr>
              <a:defRPr sz="1500" b="0" i="0">
                <a:solidFill>
                  <a:srgbClr val="0019A8"/>
                </a:solidFill>
                <a:latin typeface="Johnston100 Light" panose="020B0403030304020204" pitchFamily="34" charset="77"/>
              </a:defRPr>
            </a:lvl3pPr>
            <a:lvl4pPr>
              <a:defRPr sz="1500" b="0" i="0">
                <a:solidFill>
                  <a:srgbClr val="0019A8"/>
                </a:solidFill>
                <a:latin typeface="Johnston100 Light" panose="020B0403030304020204" pitchFamily="34" charset="77"/>
              </a:defRPr>
            </a:lvl4pPr>
            <a:lvl5pPr>
              <a:defRPr sz="1500" b="0" i="0">
                <a:solidFill>
                  <a:srgbClr val="0019A8"/>
                </a:solidFill>
                <a:latin typeface="Johnston100 Light" panose="020B0403030304020204" pitchFamily="34" charset="77"/>
              </a:defRPr>
            </a:lvl5pPr>
          </a:lstStyle>
          <a:p>
            <a:pPr lvl="0"/>
            <a:r>
              <a:rPr lang="en-GB"/>
              <a:t>Click to add subheading</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656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635" cy="6858000"/>
          </a:xfrm>
          <a:custGeom>
            <a:avLst/>
            <a:gdLst/>
            <a:ahLst/>
            <a:cxnLst/>
            <a:rect l="l" t="t" r="r" b="b"/>
            <a:pathLst>
              <a:path w="12192635" h="6858000">
                <a:moveTo>
                  <a:pt x="12192114" y="0"/>
                </a:moveTo>
                <a:lnTo>
                  <a:pt x="0" y="0"/>
                </a:lnTo>
                <a:lnTo>
                  <a:pt x="0" y="6858000"/>
                </a:lnTo>
                <a:lnTo>
                  <a:pt x="12192114" y="6858000"/>
                </a:lnTo>
                <a:lnTo>
                  <a:pt x="12192114" y="0"/>
                </a:lnTo>
                <a:close/>
              </a:path>
            </a:pathLst>
          </a:custGeom>
          <a:solidFill>
            <a:srgbClr val="69FFFF"/>
          </a:solidFill>
        </p:spPr>
        <p:txBody>
          <a:bodyPr wrap="square" lIns="0" tIns="0" rIns="0" bIns="0" rtlCol="0"/>
          <a:lstStyle/>
          <a:p>
            <a:endParaRPr/>
          </a:p>
        </p:txBody>
      </p:sp>
      <p:sp>
        <p:nvSpPr>
          <p:cNvPr id="6" name="Text Placeholder 9">
            <a:extLst>
              <a:ext uri="{FF2B5EF4-FFF2-40B4-BE49-F238E27FC236}">
                <a16:creationId xmlns:a16="http://schemas.microsoft.com/office/drawing/2014/main" id="{A23DC028-55A7-795E-5E65-C68B1DC1BE37}"/>
              </a:ext>
            </a:extLst>
          </p:cNvPr>
          <p:cNvSpPr>
            <a:spLocks noGrp="1"/>
          </p:cNvSpPr>
          <p:nvPr>
            <p:ph type="body" sz="quarter" idx="11" hasCustomPrompt="1"/>
          </p:nvPr>
        </p:nvSpPr>
        <p:spPr>
          <a:xfrm>
            <a:off x="609600" y="5136419"/>
            <a:ext cx="6750252" cy="426181"/>
          </a:xfrm>
          <a:prstGeom prst="rect">
            <a:avLst/>
          </a:prstGeom>
        </p:spPr>
        <p:txBody>
          <a:bodyPr/>
          <a:lstStyle>
            <a:lvl1pPr>
              <a:defRPr sz="2400" b="0" i="0">
                <a:solidFill>
                  <a:srgbClr val="0019A8"/>
                </a:solidFill>
                <a:latin typeface="Johnston100 Medium" panose="020B0503030304020204" pitchFamily="34" charset="77"/>
              </a:defRPr>
            </a:lvl1pPr>
          </a:lstStyle>
          <a:p>
            <a:pPr lvl="0"/>
            <a:r>
              <a:rPr lang="en-GB"/>
              <a:t>Click to add back cover text</a:t>
            </a:r>
          </a:p>
        </p:txBody>
      </p:sp>
      <p:sp>
        <p:nvSpPr>
          <p:cNvPr id="7" name="object 3">
            <a:extLst>
              <a:ext uri="{FF2B5EF4-FFF2-40B4-BE49-F238E27FC236}">
                <a16:creationId xmlns:a16="http://schemas.microsoft.com/office/drawing/2014/main" id="{1CBA1E74-F66E-7461-E9B7-1698F717B071}"/>
              </a:ext>
            </a:extLst>
          </p:cNvPr>
          <p:cNvSpPr/>
          <p:nvPr userDrawn="1"/>
        </p:nvSpPr>
        <p:spPr>
          <a:xfrm>
            <a:off x="10214774" y="6337922"/>
            <a:ext cx="1240790" cy="13970"/>
          </a:xfrm>
          <a:custGeom>
            <a:avLst/>
            <a:gdLst/>
            <a:ahLst/>
            <a:cxnLst/>
            <a:rect l="l" t="t" r="r" b="b"/>
            <a:pathLst>
              <a:path w="1240790" h="13970">
                <a:moveTo>
                  <a:pt x="1240637" y="0"/>
                </a:moveTo>
                <a:lnTo>
                  <a:pt x="0" y="0"/>
                </a:lnTo>
                <a:lnTo>
                  <a:pt x="0" y="13601"/>
                </a:lnTo>
                <a:lnTo>
                  <a:pt x="1240637" y="13601"/>
                </a:lnTo>
                <a:lnTo>
                  <a:pt x="1240637" y="0"/>
                </a:lnTo>
                <a:close/>
              </a:path>
            </a:pathLst>
          </a:custGeom>
          <a:solidFill>
            <a:srgbClr val="0019A8"/>
          </a:solidFill>
        </p:spPr>
        <p:txBody>
          <a:bodyPr wrap="square" lIns="0" tIns="0" rIns="0" bIns="0" rtlCol="0"/>
          <a:lstStyle/>
          <a:p>
            <a:endParaRPr/>
          </a:p>
        </p:txBody>
      </p:sp>
      <p:sp>
        <p:nvSpPr>
          <p:cNvPr id="8" name="object 4">
            <a:extLst>
              <a:ext uri="{FF2B5EF4-FFF2-40B4-BE49-F238E27FC236}">
                <a16:creationId xmlns:a16="http://schemas.microsoft.com/office/drawing/2014/main" id="{A96D1EAC-D7AB-28F1-6BB4-71652605A9B9}"/>
              </a:ext>
            </a:extLst>
          </p:cNvPr>
          <p:cNvSpPr/>
          <p:nvPr userDrawn="1"/>
        </p:nvSpPr>
        <p:spPr>
          <a:xfrm>
            <a:off x="9264066" y="5868009"/>
            <a:ext cx="826769" cy="671830"/>
          </a:xfrm>
          <a:custGeom>
            <a:avLst/>
            <a:gdLst/>
            <a:ahLst/>
            <a:cxnLst/>
            <a:rect l="l" t="t" r="r" b="b"/>
            <a:pathLst>
              <a:path w="826770" h="671829">
                <a:moveTo>
                  <a:pt x="826223" y="267893"/>
                </a:moveTo>
                <a:lnTo>
                  <a:pt x="741680" y="267893"/>
                </a:lnTo>
                <a:lnTo>
                  <a:pt x="735164" y="238721"/>
                </a:lnTo>
                <a:lnTo>
                  <a:pt x="718185" y="194157"/>
                </a:lnTo>
                <a:lnTo>
                  <a:pt x="695299" y="152895"/>
                </a:lnTo>
                <a:lnTo>
                  <a:pt x="669810" y="119100"/>
                </a:lnTo>
                <a:lnTo>
                  <a:pt x="633933" y="82334"/>
                </a:lnTo>
                <a:lnTo>
                  <a:pt x="618134" y="70421"/>
                </a:lnTo>
                <a:lnTo>
                  <a:pt x="618134" y="267893"/>
                </a:lnTo>
                <a:lnTo>
                  <a:pt x="618058" y="403682"/>
                </a:lnTo>
                <a:lnTo>
                  <a:pt x="608330" y="430911"/>
                </a:lnTo>
                <a:lnTo>
                  <a:pt x="582752" y="471131"/>
                </a:lnTo>
                <a:lnTo>
                  <a:pt x="549198" y="504672"/>
                </a:lnTo>
                <a:lnTo>
                  <a:pt x="508965" y="530237"/>
                </a:lnTo>
                <a:lnTo>
                  <a:pt x="463372" y="546544"/>
                </a:lnTo>
                <a:lnTo>
                  <a:pt x="413715" y="552259"/>
                </a:lnTo>
                <a:lnTo>
                  <a:pt x="364045" y="546544"/>
                </a:lnTo>
                <a:lnTo>
                  <a:pt x="318452" y="530237"/>
                </a:lnTo>
                <a:lnTo>
                  <a:pt x="278244" y="504672"/>
                </a:lnTo>
                <a:lnTo>
                  <a:pt x="244703" y="471131"/>
                </a:lnTo>
                <a:lnTo>
                  <a:pt x="219138" y="430911"/>
                </a:lnTo>
                <a:lnTo>
                  <a:pt x="209410" y="403682"/>
                </a:lnTo>
                <a:lnTo>
                  <a:pt x="618058" y="403682"/>
                </a:lnTo>
                <a:lnTo>
                  <a:pt x="618058" y="267893"/>
                </a:lnTo>
                <a:lnTo>
                  <a:pt x="209321" y="267893"/>
                </a:lnTo>
                <a:lnTo>
                  <a:pt x="219138" y="240423"/>
                </a:lnTo>
                <a:lnTo>
                  <a:pt x="244703" y="200215"/>
                </a:lnTo>
                <a:lnTo>
                  <a:pt x="278244" y="166687"/>
                </a:lnTo>
                <a:lnTo>
                  <a:pt x="318452" y="141109"/>
                </a:lnTo>
                <a:lnTo>
                  <a:pt x="364045" y="124828"/>
                </a:lnTo>
                <a:lnTo>
                  <a:pt x="413715" y="119100"/>
                </a:lnTo>
                <a:lnTo>
                  <a:pt x="463372" y="124828"/>
                </a:lnTo>
                <a:lnTo>
                  <a:pt x="508965" y="141109"/>
                </a:lnTo>
                <a:lnTo>
                  <a:pt x="549198" y="166687"/>
                </a:lnTo>
                <a:lnTo>
                  <a:pt x="582752" y="200215"/>
                </a:lnTo>
                <a:lnTo>
                  <a:pt x="608330" y="240423"/>
                </a:lnTo>
                <a:lnTo>
                  <a:pt x="618134" y="267893"/>
                </a:lnTo>
                <a:lnTo>
                  <a:pt x="618134" y="70421"/>
                </a:lnTo>
                <a:lnTo>
                  <a:pt x="555218" y="31203"/>
                </a:lnTo>
                <a:lnTo>
                  <a:pt x="510654" y="14211"/>
                </a:lnTo>
                <a:lnTo>
                  <a:pt x="463321" y="3644"/>
                </a:lnTo>
                <a:lnTo>
                  <a:pt x="413715" y="0"/>
                </a:lnTo>
                <a:lnTo>
                  <a:pt x="364109" y="3644"/>
                </a:lnTo>
                <a:lnTo>
                  <a:pt x="316750" y="14211"/>
                </a:lnTo>
                <a:lnTo>
                  <a:pt x="272186" y="31203"/>
                </a:lnTo>
                <a:lnTo>
                  <a:pt x="230911" y="54076"/>
                </a:lnTo>
                <a:lnTo>
                  <a:pt x="193459" y="82334"/>
                </a:lnTo>
                <a:lnTo>
                  <a:pt x="160337" y="115443"/>
                </a:lnTo>
                <a:lnTo>
                  <a:pt x="132080" y="152895"/>
                </a:lnTo>
                <a:lnTo>
                  <a:pt x="109194" y="194157"/>
                </a:lnTo>
                <a:lnTo>
                  <a:pt x="92214" y="238721"/>
                </a:lnTo>
                <a:lnTo>
                  <a:pt x="85686" y="267893"/>
                </a:lnTo>
                <a:lnTo>
                  <a:pt x="0" y="267893"/>
                </a:lnTo>
                <a:lnTo>
                  <a:pt x="0" y="403682"/>
                </a:lnTo>
                <a:lnTo>
                  <a:pt x="85750" y="403682"/>
                </a:lnTo>
                <a:lnTo>
                  <a:pt x="92214" y="432612"/>
                </a:lnTo>
                <a:lnTo>
                  <a:pt x="109194" y="477189"/>
                </a:lnTo>
                <a:lnTo>
                  <a:pt x="132080" y="518452"/>
                </a:lnTo>
                <a:lnTo>
                  <a:pt x="160337" y="555904"/>
                </a:lnTo>
                <a:lnTo>
                  <a:pt x="193459" y="589026"/>
                </a:lnTo>
                <a:lnTo>
                  <a:pt x="230911" y="617283"/>
                </a:lnTo>
                <a:lnTo>
                  <a:pt x="272186" y="640168"/>
                </a:lnTo>
                <a:lnTo>
                  <a:pt x="316750" y="657161"/>
                </a:lnTo>
                <a:lnTo>
                  <a:pt x="364109" y="667740"/>
                </a:lnTo>
                <a:lnTo>
                  <a:pt x="413715" y="671372"/>
                </a:lnTo>
                <a:lnTo>
                  <a:pt x="463321" y="667740"/>
                </a:lnTo>
                <a:lnTo>
                  <a:pt x="510654" y="657161"/>
                </a:lnTo>
                <a:lnTo>
                  <a:pt x="555218" y="640168"/>
                </a:lnTo>
                <a:lnTo>
                  <a:pt x="596480" y="617283"/>
                </a:lnTo>
                <a:lnTo>
                  <a:pt x="633933" y="589026"/>
                </a:lnTo>
                <a:lnTo>
                  <a:pt x="667042" y="555904"/>
                </a:lnTo>
                <a:lnTo>
                  <a:pt x="695299" y="518452"/>
                </a:lnTo>
                <a:lnTo>
                  <a:pt x="718185" y="477189"/>
                </a:lnTo>
                <a:lnTo>
                  <a:pt x="735164" y="432612"/>
                </a:lnTo>
                <a:lnTo>
                  <a:pt x="741629" y="403682"/>
                </a:lnTo>
                <a:lnTo>
                  <a:pt x="826223" y="403682"/>
                </a:lnTo>
                <a:lnTo>
                  <a:pt x="826223" y="267893"/>
                </a:lnTo>
                <a:close/>
              </a:path>
            </a:pathLst>
          </a:custGeom>
          <a:solidFill>
            <a:srgbClr val="0019A8"/>
          </a:solidFill>
        </p:spPr>
        <p:txBody>
          <a:bodyPr wrap="square" lIns="0" tIns="0" rIns="0" bIns="0" rtlCol="0"/>
          <a:lstStyle/>
          <a:p>
            <a:endParaRPr/>
          </a:p>
        </p:txBody>
      </p:sp>
      <p:grpSp>
        <p:nvGrpSpPr>
          <p:cNvPr id="9" name="object 5">
            <a:extLst>
              <a:ext uri="{FF2B5EF4-FFF2-40B4-BE49-F238E27FC236}">
                <a16:creationId xmlns:a16="http://schemas.microsoft.com/office/drawing/2014/main" id="{65DD01E3-24CD-6D4C-4043-1F797320D725}"/>
              </a:ext>
            </a:extLst>
          </p:cNvPr>
          <p:cNvGrpSpPr/>
          <p:nvPr userDrawn="1"/>
        </p:nvGrpSpPr>
        <p:grpSpPr>
          <a:xfrm>
            <a:off x="10214774" y="6413451"/>
            <a:ext cx="1244600" cy="71755"/>
            <a:chOff x="10214774" y="6413451"/>
            <a:chExt cx="1244600" cy="71755"/>
          </a:xfrm>
        </p:grpSpPr>
        <p:pic>
          <p:nvPicPr>
            <p:cNvPr id="10" name="object 6">
              <a:extLst>
                <a:ext uri="{FF2B5EF4-FFF2-40B4-BE49-F238E27FC236}">
                  <a16:creationId xmlns:a16="http://schemas.microsoft.com/office/drawing/2014/main" id="{E18E5DC5-FD4F-34E2-81A3-6B3F4E4A5E53}"/>
                </a:ext>
              </a:extLst>
            </p:cNvPr>
            <p:cNvPicPr/>
            <p:nvPr/>
          </p:nvPicPr>
          <p:blipFill>
            <a:blip r:embed="rId2" cstate="print"/>
            <a:stretch>
              <a:fillRect/>
            </a:stretch>
          </p:blipFill>
          <p:spPr>
            <a:xfrm>
              <a:off x="10214774" y="6414800"/>
              <a:ext cx="295546" cy="68541"/>
            </a:xfrm>
            <a:prstGeom prst="rect">
              <a:avLst/>
            </a:prstGeom>
          </p:spPr>
        </p:pic>
        <p:pic>
          <p:nvPicPr>
            <p:cNvPr id="11" name="object 7">
              <a:extLst>
                <a:ext uri="{FF2B5EF4-FFF2-40B4-BE49-F238E27FC236}">
                  <a16:creationId xmlns:a16="http://schemas.microsoft.com/office/drawing/2014/main" id="{FBCF8E2F-140C-A64D-5C0D-C7690C23BFB8}"/>
                </a:ext>
              </a:extLst>
            </p:cNvPr>
            <p:cNvPicPr/>
            <p:nvPr/>
          </p:nvPicPr>
          <p:blipFill>
            <a:blip r:embed="rId3" cstate="print"/>
            <a:stretch>
              <a:fillRect/>
            </a:stretch>
          </p:blipFill>
          <p:spPr>
            <a:xfrm>
              <a:off x="10541877" y="6413451"/>
              <a:ext cx="453505" cy="71225"/>
            </a:xfrm>
            <a:prstGeom prst="rect">
              <a:avLst/>
            </a:prstGeom>
          </p:spPr>
        </p:pic>
        <p:pic>
          <p:nvPicPr>
            <p:cNvPr id="12" name="object 8">
              <a:extLst>
                <a:ext uri="{FF2B5EF4-FFF2-40B4-BE49-F238E27FC236}">
                  <a16:creationId xmlns:a16="http://schemas.microsoft.com/office/drawing/2014/main" id="{51B0836A-75F1-705F-9A91-65A24AC08437}"/>
                </a:ext>
              </a:extLst>
            </p:cNvPr>
            <p:cNvPicPr/>
            <p:nvPr/>
          </p:nvPicPr>
          <p:blipFill>
            <a:blip r:embed="rId4" cstate="print"/>
            <a:stretch>
              <a:fillRect/>
            </a:stretch>
          </p:blipFill>
          <p:spPr>
            <a:xfrm>
              <a:off x="11032083" y="6413456"/>
              <a:ext cx="426859" cy="71170"/>
            </a:xfrm>
            <a:prstGeom prst="rect">
              <a:avLst/>
            </a:prstGeom>
          </p:spPr>
        </p:pic>
      </p:grpSp>
      <p:sp>
        <p:nvSpPr>
          <p:cNvPr id="13" name="object 9">
            <a:extLst>
              <a:ext uri="{FF2B5EF4-FFF2-40B4-BE49-F238E27FC236}">
                <a16:creationId xmlns:a16="http://schemas.microsoft.com/office/drawing/2014/main" id="{BEAC181C-E0D4-B3BF-47CF-367A64F948F7}"/>
              </a:ext>
            </a:extLst>
          </p:cNvPr>
          <p:cNvSpPr/>
          <p:nvPr userDrawn="1"/>
        </p:nvSpPr>
        <p:spPr>
          <a:xfrm>
            <a:off x="10214966" y="5919520"/>
            <a:ext cx="1120775" cy="140335"/>
          </a:xfrm>
          <a:custGeom>
            <a:avLst/>
            <a:gdLst/>
            <a:ahLst/>
            <a:cxnLst/>
            <a:rect l="l" t="t" r="r" b="b"/>
            <a:pathLst>
              <a:path w="1120775" h="140335">
                <a:moveTo>
                  <a:pt x="104305" y="2705"/>
                </a:moveTo>
                <a:lnTo>
                  <a:pt x="0" y="2705"/>
                </a:lnTo>
                <a:lnTo>
                  <a:pt x="0" y="30645"/>
                </a:lnTo>
                <a:lnTo>
                  <a:pt x="36372" y="30645"/>
                </a:lnTo>
                <a:lnTo>
                  <a:pt x="36372" y="137325"/>
                </a:lnTo>
                <a:lnTo>
                  <a:pt x="67983" y="137325"/>
                </a:lnTo>
                <a:lnTo>
                  <a:pt x="67983" y="30645"/>
                </a:lnTo>
                <a:lnTo>
                  <a:pt x="104305" y="30645"/>
                </a:lnTo>
                <a:lnTo>
                  <a:pt x="104305" y="2705"/>
                </a:lnTo>
                <a:close/>
              </a:path>
              <a:path w="1120775" h="140335">
                <a:moveTo>
                  <a:pt x="226593" y="137261"/>
                </a:moveTo>
                <a:lnTo>
                  <a:pt x="192697" y="86385"/>
                </a:lnTo>
                <a:lnTo>
                  <a:pt x="188226" y="79679"/>
                </a:lnTo>
                <a:lnTo>
                  <a:pt x="196164" y="76441"/>
                </a:lnTo>
                <a:lnTo>
                  <a:pt x="202298" y="71805"/>
                </a:lnTo>
                <a:lnTo>
                  <a:pt x="210604" y="59563"/>
                </a:lnTo>
                <a:lnTo>
                  <a:pt x="210756" y="59334"/>
                </a:lnTo>
                <a:lnTo>
                  <a:pt x="212852" y="52057"/>
                </a:lnTo>
                <a:lnTo>
                  <a:pt x="212813" y="43141"/>
                </a:lnTo>
                <a:lnTo>
                  <a:pt x="212090" y="34544"/>
                </a:lnTo>
                <a:lnTo>
                  <a:pt x="210159" y="27889"/>
                </a:lnTo>
                <a:lnTo>
                  <a:pt x="209778" y="26555"/>
                </a:lnTo>
                <a:lnTo>
                  <a:pt x="181254" y="4483"/>
                </a:lnTo>
                <a:lnTo>
                  <a:pt x="181254" y="47815"/>
                </a:lnTo>
                <a:lnTo>
                  <a:pt x="179552" y="51714"/>
                </a:lnTo>
                <a:lnTo>
                  <a:pt x="176085" y="54876"/>
                </a:lnTo>
                <a:lnTo>
                  <a:pt x="172681" y="58064"/>
                </a:lnTo>
                <a:lnTo>
                  <a:pt x="168008" y="59563"/>
                </a:lnTo>
                <a:lnTo>
                  <a:pt x="151295" y="59524"/>
                </a:lnTo>
                <a:lnTo>
                  <a:pt x="151295" y="27889"/>
                </a:lnTo>
                <a:lnTo>
                  <a:pt x="168935" y="27889"/>
                </a:lnTo>
                <a:lnTo>
                  <a:pt x="173253" y="29349"/>
                </a:lnTo>
                <a:lnTo>
                  <a:pt x="179603" y="35204"/>
                </a:lnTo>
                <a:lnTo>
                  <a:pt x="181190" y="38798"/>
                </a:lnTo>
                <a:lnTo>
                  <a:pt x="181254" y="47815"/>
                </a:lnTo>
                <a:lnTo>
                  <a:pt x="181254" y="4483"/>
                </a:lnTo>
                <a:lnTo>
                  <a:pt x="176136" y="3352"/>
                </a:lnTo>
                <a:lnTo>
                  <a:pt x="165481" y="2667"/>
                </a:lnTo>
                <a:lnTo>
                  <a:pt x="119697" y="2667"/>
                </a:lnTo>
                <a:lnTo>
                  <a:pt x="119697" y="137261"/>
                </a:lnTo>
                <a:lnTo>
                  <a:pt x="151295" y="137261"/>
                </a:lnTo>
                <a:lnTo>
                  <a:pt x="151295" y="86385"/>
                </a:lnTo>
                <a:lnTo>
                  <a:pt x="157429" y="86385"/>
                </a:lnTo>
                <a:lnTo>
                  <a:pt x="190703" y="137261"/>
                </a:lnTo>
                <a:lnTo>
                  <a:pt x="226593" y="137261"/>
                </a:lnTo>
                <a:close/>
              </a:path>
              <a:path w="1120775" h="140335">
                <a:moveTo>
                  <a:pt x="364477" y="137261"/>
                </a:moveTo>
                <a:lnTo>
                  <a:pt x="355193" y="112814"/>
                </a:lnTo>
                <a:lnTo>
                  <a:pt x="344817" y="85509"/>
                </a:lnTo>
                <a:lnTo>
                  <a:pt x="327393" y="39611"/>
                </a:lnTo>
                <a:lnTo>
                  <a:pt x="313372" y="2667"/>
                </a:lnTo>
                <a:lnTo>
                  <a:pt x="312762" y="2667"/>
                </a:lnTo>
                <a:lnTo>
                  <a:pt x="312762" y="85509"/>
                </a:lnTo>
                <a:lnTo>
                  <a:pt x="282486" y="85509"/>
                </a:lnTo>
                <a:lnTo>
                  <a:pt x="297484" y="39611"/>
                </a:lnTo>
                <a:lnTo>
                  <a:pt x="312762" y="85509"/>
                </a:lnTo>
                <a:lnTo>
                  <a:pt x="312762" y="2667"/>
                </a:lnTo>
                <a:lnTo>
                  <a:pt x="281330" y="2667"/>
                </a:lnTo>
                <a:lnTo>
                  <a:pt x="231698" y="137261"/>
                </a:lnTo>
                <a:lnTo>
                  <a:pt x="265963" y="137261"/>
                </a:lnTo>
                <a:lnTo>
                  <a:pt x="273850" y="112814"/>
                </a:lnTo>
                <a:lnTo>
                  <a:pt x="321830" y="112814"/>
                </a:lnTo>
                <a:lnTo>
                  <a:pt x="329882" y="137261"/>
                </a:lnTo>
                <a:lnTo>
                  <a:pt x="364477" y="137261"/>
                </a:lnTo>
                <a:close/>
              </a:path>
              <a:path w="1120775" h="140335">
                <a:moveTo>
                  <a:pt x="502005" y="2667"/>
                </a:moveTo>
                <a:lnTo>
                  <a:pt x="470408" y="2667"/>
                </a:lnTo>
                <a:lnTo>
                  <a:pt x="470408" y="86969"/>
                </a:lnTo>
                <a:lnTo>
                  <a:pt x="410362" y="2667"/>
                </a:lnTo>
                <a:lnTo>
                  <a:pt x="378536" y="2667"/>
                </a:lnTo>
                <a:lnTo>
                  <a:pt x="378536" y="137261"/>
                </a:lnTo>
                <a:lnTo>
                  <a:pt x="410197" y="137261"/>
                </a:lnTo>
                <a:lnTo>
                  <a:pt x="410197" y="53911"/>
                </a:lnTo>
                <a:lnTo>
                  <a:pt x="469277" y="137261"/>
                </a:lnTo>
                <a:lnTo>
                  <a:pt x="502005" y="137261"/>
                </a:lnTo>
                <a:lnTo>
                  <a:pt x="502005" y="2667"/>
                </a:lnTo>
                <a:close/>
              </a:path>
              <a:path w="1120775" h="140335">
                <a:moveTo>
                  <a:pt x="614794" y="98717"/>
                </a:moveTo>
                <a:lnTo>
                  <a:pt x="595020" y="65024"/>
                </a:lnTo>
                <a:lnTo>
                  <a:pt x="568350" y="51193"/>
                </a:lnTo>
                <a:lnTo>
                  <a:pt x="562368" y="47866"/>
                </a:lnTo>
                <a:lnTo>
                  <a:pt x="556818" y="43129"/>
                </a:lnTo>
                <a:lnTo>
                  <a:pt x="555498" y="40309"/>
                </a:lnTo>
                <a:lnTo>
                  <a:pt x="555498" y="33629"/>
                </a:lnTo>
                <a:lnTo>
                  <a:pt x="556793" y="30937"/>
                </a:lnTo>
                <a:lnTo>
                  <a:pt x="562038" y="26644"/>
                </a:lnTo>
                <a:lnTo>
                  <a:pt x="565492" y="25628"/>
                </a:lnTo>
                <a:lnTo>
                  <a:pt x="577977" y="25628"/>
                </a:lnTo>
                <a:lnTo>
                  <a:pt x="584263" y="29121"/>
                </a:lnTo>
                <a:lnTo>
                  <a:pt x="588391" y="36156"/>
                </a:lnTo>
                <a:lnTo>
                  <a:pt x="610349" y="22009"/>
                </a:lnTo>
                <a:lnTo>
                  <a:pt x="603072" y="12382"/>
                </a:lnTo>
                <a:lnTo>
                  <a:pt x="593864" y="5511"/>
                </a:lnTo>
                <a:lnTo>
                  <a:pt x="582752" y="1384"/>
                </a:lnTo>
                <a:lnTo>
                  <a:pt x="569683" y="0"/>
                </a:lnTo>
                <a:lnTo>
                  <a:pt x="560438" y="698"/>
                </a:lnTo>
                <a:lnTo>
                  <a:pt x="528370" y="23545"/>
                </a:lnTo>
                <a:lnTo>
                  <a:pt x="525208" y="38519"/>
                </a:lnTo>
                <a:lnTo>
                  <a:pt x="525208" y="47396"/>
                </a:lnTo>
                <a:lnTo>
                  <a:pt x="558927" y="78917"/>
                </a:lnTo>
                <a:lnTo>
                  <a:pt x="570077" y="83972"/>
                </a:lnTo>
                <a:lnTo>
                  <a:pt x="576897" y="87795"/>
                </a:lnTo>
                <a:lnTo>
                  <a:pt x="581901" y="92824"/>
                </a:lnTo>
                <a:lnTo>
                  <a:pt x="583133" y="95846"/>
                </a:lnTo>
                <a:lnTo>
                  <a:pt x="583082" y="103289"/>
                </a:lnTo>
                <a:lnTo>
                  <a:pt x="581456" y="106502"/>
                </a:lnTo>
                <a:lnTo>
                  <a:pt x="575043" y="111391"/>
                </a:lnTo>
                <a:lnTo>
                  <a:pt x="570661" y="112623"/>
                </a:lnTo>
                <a:lnTo>
                  <a:pt x="565226" y="112623"/>
                </a:lnTo>
                <a:lnTo>
                  <a:pt x="558050" y="111594"/>
                </a:lnTo>
                <a:lnTo>
                  <a:pt x="551916" y="108521"/>
                </a:lnTo>
                <a:lnTo>
                  <a:pt x="546836" y="103403"/>
                </a:lnTo>
                <a:lnTo>
                  <a:pt x="542772" y="96253"/>
                </a:lnTo>
                <a:lnTo>
                  <a:pt x="518998" y="110540"/>
                </a:lnTo>
                <a:lnTo>
                  <a:pt x="527443" y="123342"/>
                </a:lnTo>
                <a:lnTo>
                  <a:pt x="537883" y="132473"/>
                </a:lnTo>
                <a:lnTo>
                  <a:pt x="550354" y="137934"/>
                </a:lnTo>
                <a:lnTo>
                  <a:pt x="564845" y="139750"/>
                </a:lnTo>
                <a:lnTo>
                  <a:pt x="575017" y="139026"/>
                </a:lnTo>
                <a:lnTo>
                  <a:pt x="611187" y="115036"/>
                </a:lnTo>
                <a:lnTo>
                  <a:pt x="613892" y="107264"/>
                </a:lnTo>
                <a:lnTo>
                  <a:pt x="614794" y="98717"/>
                </a:lnTo>
                <a:close/>
              </a:path>
              <a:path w="1120775" h="140335">
                <a:moveTo>
                  <a:pt x="729094" y="47586"/>
                </a:moveTo>
                <a:lnTo>
                  <a:pt x="708063" y="9486"/>
                </a:lnTo>
                <a:lnTo>
                  <a:pt x="697318" y="5257"/>
                </a:lnTo>
                <a:lnTo>
                  <a:pt x="697318" y="41668"/>
                </a:lnTo>
                <a:lnTo>
                  <a:pt x="697318" y="54229"/>
                </a:lnTo>
                <a:lnTo>
                  <a:pt x="695363" y="59016"/>
                </a:lnTo>
                <a:lnTo>
                  <a:pt x="687565" y="65773"/>
                </a:lnTo>
                <a:lnTo>
                  <a:pt x="681837" y="67437"/>
                </a:lnTo>
                <a:lnTo>
                  <a:pt x="664210" y="67373"/>
                </a:lnTo>
                <a:lnTo>
                  <a:pt x="664210" y="28498"/>
                </a:lnTo>
                <a:lnTo>
                  <a:pt x="681837" y="28498"/>
                </a:lnTo>
                <a:lnTo>
                  <a:pt x="687565" y="30137"/>
                </a:lnTo>
                <a:lnTo>
                  <a:pt x="695363" y="36842"/>
                </a:lnTo>
                <a:lnTo>
                  <a:pt x="697318" y="41668"/>
                </a:lnTo>
                <a:lnTo>
                  <a:pt x="697318" y="5257"/>
                </a:lnTo>
                <a:lnTo>
                  <a:pt x="689114" y="3416"/>
                </a:lnTo>
                <a:lnTo>
                  <a:pt x="677621" y="2654"/>
                </a:lnTo>
                <a:lnTo>
                  <a:pt x="632612" y="2654"/>
                </a:lnTo>
                <a:lnTo>
                  <a:pt x="632612" y="137261"/>
                </a:lnTo>
                <a:lnTo>
                  <a:pt x="664210" y="137261"/>
                </a:lnTo>
                <a:lnTo>
                  <a:pt x="664210" y="93205"/>
                </a:lnTo>
                <a:lnTo>
                  <a:pt x="676351" y="93205"/>
                </a:lnTo>
                <a:lnTo>
                  <a:pt x="714705" y="80962"/>
                </a:lnTo>
                <a:lnTo>
                  <a:pt x="724928" y="67437"/>
                </a:lnTo>
                <a:lnTo>
                  <a:pt x="725487" y="66471"/>
                </a:lnTo>
                <a:lnTo>
                  <a:pt x="728192" y="57581"/>
                </a:lnTo>
                <a:lnTo>
                  <a:pt x="729094" y="47586"/>
                </a:lnTo>
                <a:close/>
              </a:path>
              <a:path w="1120775" h="140335">
                <a:moveTo>
                  <a:pt x="885291" y="69888"/>
                </a:moveTo>
                <a:lnTo>
                  <a:pt x="873696" y="30759"/>
                </a:lnTo>
                <a:lnTo>
                  <a:pt x="853567" y="11239"/>
                </a:lnTo>
                <a:lnTo>
                  <a:pt x="853567" y="69888"/>
                </a:lnTo>
                <a:lnTo>
                  <a:pt x="852855" y="78397"/>
                </a:lnTo>
                <a:lnTo>
                  <a:pt x="829183" y="108458"/>
                </a:lnTo>
                <a:lnTo>
                  <a:pt x="813460" y="111429"/>
                </a:lnTo>
                <a:lnTo>
                  <a:pt x="805281" y="110680"/>
                </a:lnTo>
                <a:lnTo>
                  <a:pt x="774179" y="78333"/>
                </a:lnTo>
                <a:lnTo>
                  <a:pt x="773455" y="69888"/>
                </a:lnTo>
                <a:lnTo>
                  <a:pt x="774179" y="61455"/>
                </a:lnTo>
                <a:lnTo>
                  <a:pt x="797737" y="31470"/>
                </a:lnTo>
                <a:lnTo>
                  <a:pt x="813460" y="28498"/>
                </a:lnTo>
                <a:lnTo>
                  <a:pt x="821702" y="29235"/>
                </a:lnTo>
                <a:lnTo>
                  <a:pt x="852855" y="61379"/>
                </a:lnTo>
                <a:lnTo>
                  <a:pt x="853567" y="69888"/>
                </a:lnTo>
                <a:lnTo>
                  <a:pt x="853567" y="11239"/>
                </a:lnTo>
                <a:lnTo>
                  <a:pt x="841527" y="5029"/>
                </a:lnTo>
                <a:lnTo>
                  <a:pt x="828103" y="1257"/>
                </a:lnTo>
                <a:lnTo>
                  <a:pt x="813460" y="0"/>
                </a:lnTo>
                <a:lnTo>
                  <a:pt x="798817" y="1295"/>
                </a:lnTo>
                <a:lnTo>
                  <a:pt x="762368" y="20231"/>
                </a:lnTo>
                <a:lnTo>
                  <a:pt x="743115" y="55727"/>
                </a:lnTo>
                <a:lnTo>
                  <a:pt x="741857" y="69888"/>
                </a:lnTo>
                <a:lnTo>
                  <a:pt x="743153" y="84048"/>
                </a:lnTo>
                <a:lnTo>
                  <a:pt x="762406" y="119583"/>
                </a:lnTo>
                <a:lnTo>
                  <a:pt x="798830" y="138493"/>
                </a:lnTo>
                <a:lnTo>
                  <a:pt x="813460" y="139750"/>
                </a:lnTo>
                <a:lnTo>
                  <a:pt x="828167" y="138493"/>
                </a:lnTo>
                <a:lnTo>
                  <a:pt x="841616" y="134708"/>
                </a:lnTo>
                <a:lnTo>
                  <a:pt x="853757" y="128460"/>
                </a:lnTo>
                <a:lnTo>
                  <a:pt x="864679" y="119697"/>
                </a:lnTo>
                <a:lnTo>
                  <a:pt x="871664" y="111429"/>
                </a:lnTo>
                <a:lnTo>
                  <a:pt x="873671" y="109054"/>
                </a:lnTo>
                <a:lnTo>
                  <a:pt x="880097" y="97205"/>
                </a:lnTo>
                <a:lnTo>
                  <a:pt x="883970" y="84150"/>
                </a:lnTo>
                <a:lnTo>
                  <a:pt x="885291" y="69888"/>
                </a:lnTo>
                <a:close/>
              </a:path>
              <a:path w="1120775" h="140335">
                <a:moveTo>
                  <a:pt x="1010107" y="137261"/>
                </a:moveTo>
                <a:lnTo>
                  <a:pt x="976236" y="86385"/>
                </a:lnTo>
                <a:lnTo>
                  <a:pt x="971778" y="79679"/>
                </a:lnTo>
                <a:lnTo>
                  <a:pt x="979703" y="76441"/>
                </a:lnTo>
                <a:lnTo>
                  <a:pt x="985812" y="71805"/>
                </a:lnTo>
                <a:lnTo>
                  <a:pt x="990066" y="65557"/>
                </a:lnTo>
                <a:lnTo>
                  <a:pt x="994117" y="59563"/>
                </a:lnTo>
                <a:lnTo>
                  <a:pt x="994270" y="59334"/>
                </a:lnTo>
                <a:lnTo>
                  <a:pt x="996416" y="52057"/>
                </a:lnTo>
                <a:lnTo>
                  <a:pt x="996378" y="43141"/>
                </a:lnTo>
                <a:lnTo>
                  <a:pt x="995629" y="34544"/>
                </a:lnTo>
                <a:lnTo>
                  <a:pt x="993686" y="27889"/>
                </a:lnTo>
                <a:lnTo>
                  <a:pt x="993305" y="26555"/>
                </a:lnTo>
                <a:lnTo>
                  <a:pt x="964819" y="4495"/>
                </a:lnTo>
                <a:lnTo>
                  <a:pt x="964819" y="43141"/>
                </a:lnTo>
                <a:lnTo>
                  <a:pt x="964819" y="47815"/>
                </a:lnTo>
                <a:lnTo>
                  <a:pt x="963002" y="51714"/>
                </a:lnTo>
                <a:lnTo>
                  <a:pt x="956132" y="58064"/>
                </a:lnTo>
                <a:lnTo>
                  <a:pt x="951547" y="59563"/>
                </a:lnTo>
                <a:lnTo>
                  <a:pt x="934859" y="59524"/>
                </a:lnTo>
                <a:lnTo>
                  <a:pt x="934859" y="27889"/>
                </a:lnTo>
                <a:lnTo>
                  <a:pt x="952449" y="27889"/>
                </a:lnTo>
                <a:lnTo>
                  <a:pt x="964819" y="43141"/>
                </a:lnTo>
                <a:lnTo>
                  <a:pt x="964819" y="4495"/>
                </a:lnTo>
                <a:lnTo>
                  <a:pt x="959662" y="3352"/>
                </a:lnTo>
                <a:lnTo>
                  <a:pt x="949020" y="2667"/>
                </a:lnTo>
                <a:lnTo>
                  <a:pt x="903262" y="2667"/>
                </a:lnTo>
                <a:lnTo>
                  <a:pt x="903262" y="137261"/>
                </a:lnTo>
                <a:lnTo>
                  <a:pt x="934859" y="137261"/>
                </a:lnTo>
                <a:lnTo>
                  <a:pt x="934859" y="86385"/>
                </a:lnTo>
                <a:lnTo>
                  <a:pt x="940917" y="86385"/>
                </a:lnTo>
                <a:lnTo>
                  <a:pt x="974242" y="137261"/>
                </a:lnTo>
                <a:lnTo>
                  <a:pt x="1010107" y="137261"/>
                </a:lnTo>
                <a:close/>
              </a:path>
              <a:path w="1120775" h="140335">
                <a:moveTo>
                  <a:pt x="1120508" y="2705"/>
                </a:moveTo>
                <a:lnTo>
                  <a:pt x="1016190" y="2705"/>
                </a:lnTo>
                <a:lnTo>
                  <a:pt x="1016190" y="30645"/>
                </a:lnTo>
                <a:lnTo>
                  <a:pt x="1052537" y="30645"/>
                </a:lnTo>
                <a:lnTo>
                  <a:pt x="1052537" y="137325"/>
                </a:lnTo>
                <a:lnTo>
                  <a:pt x="1084186" y="137325"/>
                </a:lnTo>
                <a:lnTo>
                  <a:pt x="1084186" y="30645"/>
                </a:lnTo>
                <a:lnTo>
                  <a:pt x="1120508" y="30645"/>
                </a:lnTo>
                <a:lnTo>
                  <a:pt x="1120508" y="2705"/>
                </a:lnTo>
                <a:close/>
              </a:path>
            </a:pathLst>
          </a:custGeom>
          <a:solidFill>
            <a:srgbClr val="0019A8"/>
          </a:solidFill>
        </p:spPr>
        <p:txBody>
          <a:bodyPr wrap="square" lIns="0" tIns="0" rIns="0" bIns="0" rtlCol="0"/>
          <a:lstStyle/>
          <a:p>
            <a:endParaRPr/>
          </a:p>
        </p:txBody>
      </p:sp>
      <p:pic>
        <p:nvPicPr>
          <p:cNvPr id="14" name="object 10">
            <a:extLst>
              <a:ext uri="{FF2B5EF4-FFF2-40B4-BE49-F238E27FC236}">
                <a16:creationId xmlns:a16="http://schemas.microsoft.com/office/drawing/2014/main" id="{885E9CB2-DC82-7004-E2DA-EADEBA52CBF9}"/>
              </a:ext>
            </a:extLst>
          </p:cNvPr>
          <p:cNvPicPr/>
          <p:nvPr userDrawn="1"/>
        </p:nvPicPr>
        <p:blipFill>
          <a:blip r:embed="rId5" cstate="print"/>
          <a:stretch>
            <a:fillRect/>
          </a:stretch>
        </p:blipFill>
        <p:spPr>
          <a:xfrm>
            <a:off x="10214781" y="6133139"/>
            <a:ext cx="364161" cy="139776"/>
          </a:xfrm>
          <a:prstGeom prst="rect">
            <a:avLst/>
          </a:prstGeom>
        </p:spPr>
      </p:pic>
      <p:grpSp>
        <p:nvGrpSpPr>
          <p:cNvPr id="15" name="object 11">
            <a:extLst>
              <a:ext uri="{FF2B5EF4-FFF2-40B4-BE49-F238E27FC236}">
                <a16:creationId xmlns:a16="http://schemas.microsoft.com/office/drawing/2014/main" id="{CC7AB945-2809-94A6-908A-ED8A73E459F5}"/>
              </a:ext>
            </a:extLst>
          </p:cNvPr>
          <p:cNvGrpSpPr/>
          <p:nvPr userDrawn="1"/>
        </p:nvGrpSpPr>
        <p:grpSpPr>
          <a:xfrm>
            <a:off x="10635325" y="6133139"/>
            <a:ext cx="820419" cy="140335"/>
            <a:chOff x="10635325" y="6133139"/>
            <a:chExt cx="820419" cy="140335"/>
          </a:xfrm>
        </p:grpSpPr>
        <p:pic>
          <p:nvPicPr>
            <p:cNvPr id="17" name="object 12">
              <a:extLst>
                <a:ext uri="{FF2B5EF4-FFF2-40B4-BE49-F238E27FC236}">
                  <a16:creationId xmlns:a16="http://schemas.microsoft.com/office/drawing/2014/main" id="{4F54C090-BF94-F708-CED7-366356C42AA7}"/>
                </a:ext>
              </a:extLst>
            </p:cNvPr>
            <p:cNvPicPr/>
            <p:nvPr/>
          </p:nvPicPr>
          <p:blipFill>
            <a:blip r:embed="rId6" cstate="print"/>
            <a:stretch>
              <a:fillRect/>
            </a:stretch>
          </p:blipFill>
          <p:spPr>
            <a:xfrm>
              <a:off x="10635325" y="6133139"/>
              <a:ext cx="378757" cy="139776"/>
            </a:xfrm>
            <a:prstGeom prst="rect">
              <a:avLst/>
            </a:prstGeom>
          </p:spPr>
        </p:pic>
        <p:pic>
          <p:nvPicPr>
            <p:cNvPr id="18" name="object 13">
              <a:extLst>
                <a:ext uri="{FF2B5EF4-FFF2-40B4-BE49-F238E27FC236}">
                  <a16:creationId xmlns:a16="http://schemas.microsoft.com/office/drawing/2014/main" id="{D30A32DD-A2AE-CB03-C491-132BD2824BB5}"/>
                </a:ext>
              </a:extLst>
            </p:cNvPr>
            <p:cNvPicPr/>
            <p:nvPr/>
          </p:nvPicPr>
          <p:blipFill>
            <a:blip r:embed="rId7" cstate="print"/>
            <a:stretch>
              <a:fillRect/>
            </a:stretch>
          </p:blipFill>
          <p:spPr>
            <a:xfrm>
              <a:off x="11036332" y="6133139"/>
              <a:ext cx="275563" cy="139776"/>
            </a:xfrm>
            <a:prstGeom prst="rect">
              <a:avLst/>
            </a:prstGeom>
          </p:spPr>
        </p:pic>
        <p:pic>
          <p:nvPicPr>
            <p:cNvPr id="19" name="object 14">
              <a:extLst>
                <a:ext uri="{FF2B5EF4-FFF2-40B4-BE49-F238E27FC236}">
                  <a16:creationId xmlns:a16="http://schemas.microsoft.com/office/drawing/2014/main" id="{C5C87A79-64E8-151F-847C-B627F4DC2FE9}"/>
                </a:ext>
              </a:extLst>
            </p:cNvPr>
            <p:cNvPicPr/>
            <p:nvPr/>
          </p:nvPicPr>
          <p:blipFill>
            <a:blip r:embed="rId8" cstate="print"/>
            <a:stretch>
              <a:fillRect/>
            </a:stretch>
          </p:blipFill>
          <p:spPr>
            <a:xfrm>
              <a:off x="11331993" y="6135833"/>
              <a:ext cx="123418" cy="134569"/>
            </a:xfrm>
            <a:prstGeom prst="rect">
              <a:avLst/>
            </a:prstGeom>
          </p:spPr>
        </p:pic>
      </p:grpSp>
      <p:grpSp>
        <p:nvGrpSpPr>
          <p:cNvPr id="20" name="object 15">
            <a:extLst>
              <a:ext uri="{FF2B5EF4-FFF2-40B4-BE49-F238E27FC236}">
                <a16:creationId xmlns:a16="http://schemas.microsoft.com/office/drawing/2014/main" id="{DC129E83-D5E3-99DC-DF9B-6620963A9319}"/>
              </a:ext>
            </a:extLst>
          </p:cNvPr>
          <p:cNvGrpSpPr/>
          <p:nvPr userDrawn="1"/>
        </p:nvGrpSpPr>
        <p:grpSpPr>
          <a:xfrm>
            <a:off x="719998" y="6131215"/>
            <a:ext cx="670560" cy="144145"/>
            <a:chOff x="719998" y="6131215"/>
            <a:chExt cx="670560" cy="144145"/>
          </a:xfrm>
        </p:grpSpPr>
        <p:sp>
          <p:nvSpPr>
            <p:cNvPr id="21" name="object 16">
              <a:extLst>
                <a:ext uri="{FF2B5EF4-FFF2-40B4-BE49-F238E27FC236}">
                  <a16:creationId xmlns:a16="http://schemas.microsoft.com/office/drawing/2014/main" id="{919E248D-282E-E0FC-29C7-EE52FD3BB385}"/>
                </a:ext>
              </a:extLst>
            </p:cNvPr>
            <p:cNvSpPr/>
            <p:nvPr/>
          </p:nvSpPr>
          <p:spPr>
            <a:xfrm>
              <a:off x="719988" y="6131216"/>
              <a:ext cx="539115" cy="144145"/>
            </a:xfrm>
            <a:custGeom>
              <a:avLst/>
              <a:gdLst/>
              <a:ahLst/>
              <a:cxnLst/>
              <a:rect l="l" t="t" r="r" b="b"/>
              <a:pathLst>
                <a:path w="539115" h="144145">
                  <a:moveTo>
                    <a:pt x="139522" y="2705"/>
                  </a:moveTo>
                  <a:lnTo>
                    <a:pt x="108216" y="2705"/>
                  </a:lnTo>
                  <a:lnTo>
                    <a:pt x="69659" y="55156"/>
                  </a:lnTo>
                  <a:lnTo>
                    <a:pt x="30264" y="2705"/>
                  </a:lnTo>
                  <a:lnTo>
                    <a:pt x="0" y="2705"/>
                  </a:lnTo>
                  <a:lnTo>
                    <a:pt x="0" y="140982"/>
                  </a:lnTo>
                  <a:lnTo>
                    <a:pt x="32131" y="140982"/>
                  </a:lnTo>
                  <a:lnTo>
                    <a:pt x="32131" y="55156"/>
                  </a:lnTo>
                  <a:lnTo>
                    <a:pt x="69659" y="103670"/>
                  </a:lnTo>
                  <a:lnTo>
                    <a:pt x="108216" y="55156"/>
                  </a:lnTo>
                  <a:lnTo>
                    <a:pt x="108216" y="140982"/>
                  </a:lnTo>
                  <a:lnTo>
                    <a:pt x="139522" y="140982"/>
                  </a:lnTo>
                  <a:lnTo>
                    <a:pt x="139522" y="2705"/>
                  </a:lnTo>
                  <a:close/>
                </a:path>
                <a:path w="539115" h="144145">
                  <a:moveTo>
                    <a:pt x="289788" y="140982"/>
                  </a:moveTo>
                  <a:lnTo>
                    <a:pt x="279476" y="113817"/>
                  </a:lnTo>
                  <a:lnTo>
                    <a:pt x="268859" y="85826"/>
                  </a:lnTo>
                  <a:lnTo>
                    <a:pt x="251726" y="40640"/>
                  </a:lnTo>
                  <a:lnTo>
                    <a:pt x="237337" y="2705"/>
                  </a:lnTo>
                  <a:lnTo>
                    <a:pt x="235064" y="2705"/>
                  </a:lnTo>
                  <a:lnTo>
                    <a:pt x="235064" y="85826"/>
                  </a:lnTo>
                  <a:lnTo>
                    <a:pt x="206870" y="85826"/>
                  </a:lnTo>
                  <a:lnTo>
                    <a:pt x="220967" y="40640"/>
                  </a:lnTo>
                  <a:lnTo>
                    <a:pt x="235064" y="85826"/>
                  </a:lnTo>
                  <a:lnTo>
                    <a:pt x="235064" y="2705"/>
                  </a:lnTo>
                  <a:lnTo>
                    <a:pt x="204381" y="2705"/>
                  </a:lnTo>
                  <a:lnTo>
                    <a:pt x="153377" y="140982"/>
                  </a:lnTo>
                  <a:lnTo>
                    <a:pt x="188620" y="140982"/>
                  </a:lnTo>
                  <a:lnTo>
                    <a:pt x="197535" y="113817"/>
                  </a:lnTo>
                  <a:lnTo>
                    <a:pt x="244805" y="113817"/>
                  </a:lnTo>
                  <a:lnTo>
                    <a:pt x="254342" y="140982"/>
                  </a:lnTo>
                  <a:lnTo>
                    <a:pt x="289788" y="140982"/>
                  </a:lnTo>
                  <a:close/>
                </a:path>
                <a:path w="539115" h="144145">
                  <a:moveTo>
                    <a:pt x="396163" y="2705"/>
                  </a:moveTo>
                  <a:lnTo>
                    <a:pt x="358851" y="2705"/>
                  </a:lnTo>
                  <a:lnTo>
                    <a:pt x="332308" y="54317"/>
                  </a:lnTo>
                  <a:lnTo>
                    <a:pt x="305574" y="2705"/>
                  </a:lnTo>
                  <a:lnTo>
                    <a:pt x="268465" y="2705"/>
                  </a:lnTo>
                  <a:lnTo>
                    <a:pt x="316141" y="84594"/>
                  </a:lnTo>
                  <a:lnTo>
                    <a:pt x="316141" y="140982"/>
                  </a:lnTo>
                  <a:lnTo>
                    <a:pt x="349110" y="140982"/>
                  </a:lnTo>
                  <a:lnTo>
                    <a:pt x="349110" y="84594"/>
                  </a:lnTo>
                  <a:lnTo>
                    <a:pt x="396163" y="2705"/>
                  </a:lnTo>
                  <a:close/>
                </a:path>
                <a:path w="539115" h="144145">
                  <a:moveTo>
                    <a:pt x="539051" y="72148"/>
                  </a:moveTo>
                  <a:lnTo>
                    <a:pt x="533349" y="43738"/>
                  </a:lnTo>
                  <a:lnTo>
                    <a:pt x="523417" y="29235"/>
                  </a:lnTo>
                  <a:lnTo>
                    <a:pt x="517677" y="20840"/>
                  </a:lnTo>
                  <a:lnTo>
                    <a:pt x="506844" y="13804"/>
                  </a:lnTo>
                  <a:lnTo>
                    <a:pt x="506844" y="71323"/>
                  </a:lnTo>
                  <a:lnTo>
                    <a:pt x="506844" y="72148"/>
                  </a:lnTo>
                  <a:lnTo>
                    <a:pt x="503707" y="88582"/>
                  </a:lnTo>
                  <a:lnTo>
                    <a:pt x="494919" y="102209"/>
                  </a:lnTo>
                  <a:lnTo>
                    <a:pt x="481812" y="111328"/>
                  </a:lnTo>
                  <a:lnTo>
                    <a:pt x="465658" y="114642"/>
                  </a:lnTo>
                  <a:lnTo>
                    <a:pt x="449287" y="111264"/>
                  </a:lnTo>
                  <a:lnTo>
                    <a:pt x="435914" y="102006"/>
                  </a:lnTo>
                  <a:lnTo>
                    <a:pt x="426885" y="88239"/>
                  </a:lnTo>
                  <a:lnTo>
                    <a:pt x="423583" y="71323"/>
                  </a:lnTo>
                  <a:lnTo>
                    <a:pt x="426796" y="54775"/>
                  </a:lnTo>
                  <a:lnTo>
                    <a:pt x="435635" y="41427"/>
                  </a:lnTo>
                  <a:lnTo>
                    <a:pt x="448856" y="32499"/>
                  </a:lnTo>
                  <a:lnTo>
                    <a:pt x="465251" y="29235"/>
                  </a:lnTo>
                  <a:lnTo>
                    <a:pt x="481812" y="32473"/>
                  </a:lnTo>
                  <a:lnTo>
                    <a:pt x="495020" y="41389"/>
                  </a:lnTo>
                  <a:lnTo>
                    <a:pt x="503758" y="54864"/>
                  </a:lnTo>
                  <a:lnTo>
                    <a:pt x="506844" y="71323"/>
                  </a:lnTo>
                  <a:lnTo>
                    <a:pt x="506844" y="13804"/>
                  </a:lnTo>
                  <a:lnTo>
                    <a:pt x="494182" y="5562"/>
                  </a:lnTo>
                  <a:lnTo>
                    <a:pt x="465035" y="0"/>
                  </a:lnTo>
                  <a:lnTo>
                    <a:pt x="436079" y="5499"/>
                  </a:lnTo>
                  <a:lnTo>
                    <a:pt x="412800" y="20612"/>
                  </a:lnTo>
                  <a:lnTo>
                    <a:pt x="397294" y="43307"/>
                  </a:lnTo>
                  <a:lnTo>
                    <a:pt x="391693" y="71323"/>
                  </a:lnTo>
                  <a:lnTo>
                    <a:pt x="391782" y="72148"/>
                  </a:lnTo>
                  <a:lnTo>
                    <a:pt x="397332" y="100063"/>
                  </a:lnTo>
                  <a:lnTo>
                    <a:pt x="412953" y="123024"/>
                  </a:lnTo>
                  <a:lnTo>
                    <a:pt x="436435" y="138315"/>
                  </a:lnTo>
                  <a:lnTo>
                    <a:pt x="465658" y="143878"/>
                  </a:lnTo>
                  <a:lnTo>
                    <a:pt x="494703" y="138391"/>
                  </a:lnTo>
                  <a:lnTo>
                    <a:pt x="517982" y="123253"/>
                  </a:lnTo>
                  <a:lnTo>
                    <a:pt x="523836" y="114642"/>
                  </a:lnTo>
                  <a:lnTo>
                    <a:pt x="533438" y="100495"/>
                  </a:lnTo>
                  <a:lnTo>
                    <a:pt x="539051" y="72148"/>
                  </a:lnTo>
                  <a:close/>
                </a:path>
              </a:pathLst>
            </a:custGeom>
            <a:solidFill>
              <a:srgbClr val="0019A8"/>
            </a:solidFill>
          </p:spPr>
          <p:txBody>
            <a:bodyPr wrap="square" lIns="0" tIns="0" rIns="0" bIns="0" rtlCol="0"/>
            <a:lstStyle/>
            <a:p>
              <a:endParaRPr/>
            </a:p>
          </p:txBody>
        </p:sp>
        <p:pic>
          <p:nvPicPr>
            <p:cNvPr id="22" name="object 17">
              <a:extLst>
                <a:ext uri="{FF2B5EF4-FFF2-40B4-BE49-F238E27FC236}">
                  <a16:creationId xmlns:a16="http://schemas.microsoft.com/office/drawing/2014/main" id="{CA04B7EF-521E-AB25-BD9D-4B63C1D1C7B7}"/>
                </a:ext>
              </a:extLst>
            </p:cNvPr>
            <p:cNvPicPr/>
            <p:nvPr/>
          </p:nvPicPr>
          <p:blipFill>
            <a:blip r:embed="rId9" cstate="print"/>
            <a:stretch>
              <a:fillRect/>
            </a:stretch>
          </p:blipFill>
          <p:spPr>
            <a:xfrm>
              <a:off x="1280567" y="6133913"/>
              <a:ext cx="109461" cy="138277"/>
            </a:xfrm>
            <a:prstGeom prst="rect">
              <a:avLst/>
            </a:prstGeom>
          </p:spPr>
        </p:pic>
      </p:grpSp>
      <p:grpSp>
        <p:nvGrpSpPr>
          <p:cNvPr id="23" name="object 18">
            <a:extLst>
              <a:ext uri="{FF2B5EF4-FFF2-40B4-BE49-F238E27FC236}">
                <a16:creationId xmlns:a16="http://schemas.microsoft.com/office/drawing/2014/main" id="{386992D2-88D1-96A5-C3DE-327208C26A93}"/>
              </a:ext>
            </a:extLst>
          </p:cNvPr>
          <p:cNvGrpSpPr/>
          <p:nvPr userDrawn="1"/>
        </p:nvGrpSpPr>
        <p:grpSpPr>
          <a:xfrm>
            <a:off x="1440661" y="6131215"/>
            <a:ext cx="256540" cy="144145"/>
            <a:chOff x="1440661" y="6131215"/>
            <a:chExt cx="256540" cy="144145"/>
          </a:xfrm>
        </p:grpSpPr>
        <p:pic>
          <p:nvPicPr>
            <p:cNvPr id="24" name="object 19">
              <a:extLst>
                <a:ext uri="{FF2B5EF4-FFF2-40B4-BE49-F238E27FC236}">
                  <a16:creationId xmlns:a16="http://schemas.microsoft.com/office/drawing/2014/main" id="{BA43A173-93DE-7845-12CE-6E2DC4D787F5}"/>
                </a:ext>
              </a:extLst>
            </p:cNvPr>
            <p:cNvPicPr/>
            <p:nvPr/>
          </p:nvPicPr>
          <p:blipFill>
            <a:blip r:embed="rId10" cstate="print"/>
            <a:stretch>
              <a:fillRect/>
            </a:stretch>
          </p:blipFill>
          <p:spPr>
            <a:xfrm>
              <a:off x="1440661" y="6131215"/>
              <a:ext cx="147355" cy="143878"/>
            </a:xfrm>
            <a:prstGeom prst="rect">
              <a:avLst/>
            </a:prstGeom>
          </p:spPr>
        </p:pic>
        <p:pic>
          <p:nvPicPr>
            <p:cNvPr id="25" name="object 20">
              <a:extLst>
                <a:ext uri="{FF2B5EF4-FFF2-40B4-BE49-F238E27FC236}">
                  <a16:creationId xmlns:a16="http://schemas.microsoft.com/office/drawing/2014/main" id="{E0E844FC-5E46-2F7E-AD18-BC6516A5EE3A}"/>
                </a:ext>
              </a:extLst>
            </p:cNvPr>
            <p:cNvPicPr/>
            <p:nvPr/>
          </p:nvPicPr>
          <p:blipFill>
            <a:blip r:embed="rId11" cstate="print"/>
            <a:stretch>
              <a:fillRect/>
            </a:stretch>
          </p:blipFill>
          <p:spPr>
            <a:xfrm>
              <a:off x="1609332" y="6133916"/>
              <a:ext cx="87274" cy="138277"/>
            </a:xfrm>
            <a:prstGeom prst="rect">
              <a:avLst/>
            </a:prstGeom>
          </p:spPr>
        </p:pic>
      </p:grpSp>
      <p:grpSp>
        <p:nvGrpSpPr>
          <p:cNvPr id="26" name="object 21">
            <a:extLst>
              <a:ext uri="{FF2B5EF4-FFF2-40B4-BE49-F238E27FC236}">
                <a16:creationId xmlns:a16="http://schemas.microsoft.com/office/drawing/2014/main" id="{6B49CDAB-830F-76F0-D296-A29918A38B1D}"/>
              </a:ext>
            </a:extLst>
          </p:cNvPr>
          <p:cNvGrpSpPr/>
          <p:nvPr userDrawn="1"/>
        </p:nvGrpSpPr>
        <p:grpSpPr>
          <a:xfrm>
            <a:off x="1762561" y="6131215"/>
            <a:ext cx="841375" cy="144145"/>
            <a:chOff x="1762561" y="6131215"/>
            <a:chExt cx="841375" cy="144145"/>
          </a:xfrm>
        </p:grpSpPr>
        <p:pic>
          <p:nvPicPr>
            <p:cNvPr id="27" name="object 22">
              <a:extLst>
                <a:ext uri="{FF2B5EF4-FFF2-40B4-BE49-F238E27FC236}">
                  <a16:creationId xmlns:a16="http://schemas.microsoft.com/office/drawing/2014/main" id="{40A149B1-BBDC-8223-8BF0-29508B63AD8F}"/>
                </a:ext>
              </a:extLst>
            </p:cNvPr>
            <p:cNvPicPr/>
            <p:nvPr/>
          </p:nvPicPr>
          <p:blipFill>
            <a:blip r:embed="rId12" cstate="print"/>
            <a:stretch>
              <a:fillRect/>
            </a:stretch>
          </p:blipFill>
          <p:spPr>
            <a:xfrm>
              <a:off x="1762561" y="6131215"/>
              <a:ext cx="235610" cy="143878"/>
            </a:xfrm>
            <a:prstGeom prst="rect">
              <a:avLst/>
            </a:prstGeom>
          </p:spPr>
        </p:pic>
        <p:pic>
          <p:nvPicPr>
            <p:cNvPr id="28" name="object 23">
              <a:extLst>
                <a:ext uri="{FF2B5EF4-FFF2-40B4-BE49-F238E27FC236}">
                  <a16:creationId xmlns:a16="http://schemas.microsoft.com/office/drawing/2014/main" id="{2E9419E6-0CF2-FAD0-55B6-EF3C2E9C2623}"/>
                </a:ext>
              </a:extLst>
            </p:cNvPr>
            <p:cNvPicPr/>
            <p:nvPr/>
          </p:nvPicPr>
          <p:blipFill>
            <a:blip r:embed="rId13" cstate="print"/>
            <a:stretch>
              <a:fillRect/>
            </a:stretch>
          </p:blipFill>
          <p:spPr>
            <a:xfrm>
              <a:off x="2018245" y="6133916"/>
              <a:ext cx="126873" cy="138277"/>
            </a:xfrm>
            <a:prstGeom prst="rect">
              <a:avLst/>
            </a:prstGeom>
          </p:spPr>
        </p:pic>
        <p:pic>
          <p:nvPicPr>
            <p:cNvPr id="29" name="object 24">
              <a:extLst>
                <a:ext uri="{FF2B5EF4-FFF2-40B4-BE49-F238E27FC236}">
                  <a16:creationId xmlns:a16="http://schemas.microsoft.com/office/drawing/2014/main" id="{CA012F3E-9A39-B207-8FAC-32B852C3A99C}"/>
                </a:ext>
              </a:extLst>
            </p:cNvPr>
            <p:cNvPicPr/>
            <p:nvPr/>
          </p:nvPicPr>
          <p:blipFill>
            <a:blip r:embed="rId14" cstate="print"/>
            <a:stretch>
              <a:fillRect/>
            </a:stretch>
          </p:blipFill>
          <p:spPr>
            <a:xfrm>
              <a:off x="2171958" y="6131215"/>
              <a:ext cx="284516" cy="143878"/>
            </a:xfrm>
            <a:prstGeom prst="rect">
              <a:avLst/>
            </a:prstGeom>
          </p:spPr>
        </p:pic>
        <p:pic>
          <p:nvPicPr>
            <p:cNvPr id="30" name="object 25">
              <a:extLst>
                <a:ext uri="{FF2B5EF4-FFF2-40B4-BE49-F238E27FC236}">
                  <a16:creationId xmlns:a16="http://schemas.microsoft.com/office/drawing/2014/main" id="{A5040B8B-02D0-644D-EC1A-6AA7BE806604}"/>
                </a:ext>
              </a:extLst>
            </p:cNvPr>
            <p:cNvPicPr/>
            <p:nvPr/>
          </p:nvPicPr>
          <p:blipFill>
            <a:blip r:embed="rId15" cstate="print"/>
            <a:stretch>
              <a:fillRect/>
            </a:stretch>
          </p:blipFill>
          <p:spPr>
            <a:xfrm>
              <a:off x="2476541" y="6133916"/>
              <a:ext cx="126873" cy="138277"/>
            </a:xfrm>
            <a:prstGeom prst="rect">
              <a:avLst/>
            </a:prstGeom>
          </p:spPr>
        </p:pic>
      </p:grpSp>
    </p:spTree>
    <p:extLst>
      <p:ext uri="{BB962C8B-B14F-4D97-AF65-F5344CB8AC3E}">
        <p14:creationId xmlns:p14="http://schemas.microsoft.com/office/powerpoint/2010/main" val="182695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10/28/2024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grpSp>
        <p:nvGrpSpPr>
          <p:cNvPr id="7" name="object 4">
            <a:extLst>
              <a:ext uri="{FF2B5EF4-FFF2-40B4-BE49-F238E27FC236}">
                <a16:creationId xmlns:a16="http://schemas.microsoft.com/office/drawing/2014/main" id="{D162F9D0-9FA3-CD40-18E1-17B49B61EB42}"/>
              </a:ext>
            </a:extLst>
          </p:cNvPr>
          <p:cNvGrpSpPr/>
          <p:nvPr userDrawn="1"/>
        </p:nvGrpSpPr>
        <p:grpSpPr>
          <a:xfrm>
            <a:off x="0" y="0"/>
            <a:ext cx="12192635" cy="2311400"/>
            <a:chOff x="0" y="0"/>
            <a:chExt cx="12192635" cy="2311400"/>
          </a:xfrm>
        </p:grpSpPr>
        <p:sp>
          <p:nvSpPr>
            <p:cNvPr id="8" name="object 5">
              <a:extLst>
                <a:ext uri="{FF2B5EF4-FFF2-40B4-BE49-F238E27FC236}">
                  <a16:creationId xmlns:a16="http://schemas.microsoft.com/office/drawing/2014/main" id="{21F111C5-4A0C-A185-D490-8ED50CFD1B8D}"/>
                </a:ext>
              </a:extLst>
            </p:cNvPr>
            <p:cNvSpPr/>
            <p:nvPr/>
          </p:nvSpPr>
          <p:spPr>
            <a:xfrm>
              <a:off x="0" y="0"/>
              <a:ext cx="12192635" cy="2311400"/>
            </a:xfrm>
            <a:custGeom>
              <a:avLst/>
              <a:gdLst/>
              <a:ahLst/>
              <a:cxnLst/>
              <a:rect l="l" t="t" r="r" b="b"/>
              <a:pathLst>
                <a:path w="12192635" h="2311400">
                  <a:moveTo>
                    <a:pt x="12192114" y="0"/>
                  </a:moveTo>
                  <a:lnTo>
                    <a:pt x="0" y="0"/>
                  </a:lnTo>
                  <a:lnTo>
                    <a:pt x="0" y="2311196"/>
                  </a:lnTo>
                  <a:lnTo>
                    <a:pt x="12192114" y="2311196"/>
                  </a:lnTo>
                  <a:lnTo>
                    <a:pt x="12192114" y="0"/>
                  </a:lnTo>
                  <a:close/>
                </a:path>
              </a:pathLst>
            </a:custGeom>
            <a:solidFill>
              <a:srgbClr val="69FFFF"/>
            </a:solidFill>
          </p:spPr>
          <p:txBody>
            <a:bodyPr wrap="square" lIns="0" tIns="0" rIns="0" bIns="0" rtlCol="0"/>
            <a:lstStyle/>
            <a:p>
              <a:endParaRPr/>
            </a:p>
          </p:txBody>
        </p:sp>
        <p:sp>
          <p:nvSpPr>
            <p:cNvPr id="9" name="object 6">
              <a:extLst>
                <a:ext uri="{FF2B5EF4-FFF2-40B4-BE49-F238E27FC236}">
                  <a16:creationId xmlns:a16="http://schemas.microsoft.com/office/drawing/2014/main" id="{CDBEA302-0BB1-8C78-ABC4-20D7234CE0E2}"/>
                </a:ext>
              </a:extLst>
            </p:cNvPr>
            <p:cNvSpPr/>
            <p:nvPr/>
          </p:nvSpPr>
          <p:spPr>
            <a:xfrm>
              <a:off x="8304048" y="0"/>
              <a:ext cx="3155315" cy="2223135"/>
            </a:xfrm>
            <a:custGeom>
              <a:avLst/>
              <a:gdLst/>
              <a:ahLst/>
              <a:cxnLst/>
              <a:rect l="l" t="t" r="r" b="b"/>
              <a:pathLst>
                <a:path w="3155315" h="2223135">
                  <a:moveTo>
                    <a:pt x="121539" y="0"/>
                  </a:moveTo>
                  <a:lnTo>
                    <a:pt x="12" y="0"/>
                  </a:lnTo>
                  <a:lnTo>
                    <a:pt x="12" y="218084"/>
                  </a:lnTo>
                  <a:lnTo>
                    <a:pt x="121539" y="218084"/>
                  </a:lnTo>
                  <a:lnTo>
                    <a:pt x="121539" y="0"/>
                  </a:lnTo>
                  <a:close/>
                </a:path>
                <a:path w="3155315" h="2223135">
                  <a:moveTo>
                    <a:pt x="128041" y="2067610"/>
                  </a:moveTo>
                  <a:lnTo>
                    <a:pt x="12" y="2067610"/>
                  </a:lnTo>
                  <a:lnTo>
                    <a:pt x="12" y="2222995"/>
                  </a:lnTo>
                  <a:lnTo>
                    <a:pt x="128041" y="2222995"/>
                  </a:lnTo>
                  <a:lnTo>
                    <a:pt x="128041" y="2067610"/>
                  </a:lnTo>
                  <a:close/>
                </a:path>
                <a:path w="3155315" h="2223135">
                  <a:moveTo>
                    <a:pt x="196773" y="1773123"/>
                  </a:moveTo>
                  <a:lnTo>
                    <a:pt x="0" y="1645348"/>
                  </a:lnTo>
                  <a:lnTo>
                    <a:pt x="0" y="1789544"/>
                  </a:lnTo>
                  <a:lnTo>
                    <a:pt x="196773" y="1917331"/>
                  </a:lnTo>
                  <a:lnTo>
                    <a:pt x="196773" y="1773123"/>
                  </a:lnTo>
                  <a:close/>
                </a:path>
                <a:path w="3155315" h="2223135">
                  <a:moveTo>
                    <a:pt x="212915" y="633501"/>
                  </a:moveTo>
                  <a:lnTo>
                    <a:pt x="0" y="510565"/>
                  </a:lnTo>
                  <a:lnTo>
                    <a:pt x="0" y="756437"/>
                  </a:lnTo>
                  <a:lnTo>
                    <a:pt x="212915" y="633501"/>
                  </a:lnTo>
                  <a:close/>
                </a:path>
                <a:path w="3155315" h="2223135">
                  <a:moveTo>
                    <a:pt x="227533" y="1251889"/>
                  </a:moveTo>
                  <a:lnTo>
                    <a:pt x="110540" y="1049477"/>
                  </a:lnTo>
                  <a:lnTo>
                    <a:pt x="25577" y="1049477"/>
                  </a:lnTo>
                  <a:lnTo>
                    <a:pt x="0" y="1049477"/>
                  </a:lnTo>
                  <a:lnTo>
                    <a:pt x="0" y="1152232"/>
                  </a:lnTo>
                  <a:lnTo>
                    <a:pt x="57607" y="1251889"/>
                  </a:lnTo>
                  <a:lnTo>
                    <a:pt x="0" y="1351343"/>
                  </a:lnTo>
                  <a:lnTo>
                    <a:pt x="0" y="1453908"/>
                  </a:lnTo>
                  <a:lnTo>
                    <a:pt x="110540" y="1453908"/>
                  </a:lnTo>
                  <a:lnTo>
                    <a:pt x="227533" y="1251889"/>
                  </a:lnTo>
                  <a:close/>
                </a:path>
                <a:path w="3155315" h="2223135">
                  <a:moveTo>
                    <a:pt x="460641" y="0"/>
                  </a:moveTo>
                  <a:lnTo>
                    <a:pt x="301586" y="0"/>
                  </a:lnTo>
                  <a:lnTo>
                    <a:pt x="301586" y="218084"/>
                  </a:lnTo>
                  <a:lnTo>
                    <a:pt x="460641" y="218084"/>
                  </a:lnTo>
                  <a:lnTo>
                    <a:pt x="460641" y="0"/>
                  </a:lnTo>
                  <a:close/>
                </a:path>
                <a:path w="3155315" h="2223135">
                  <a:moveTo>
                    <a:pt x="537603" y="1573212"/>
                  </a:moveTo>
                  <a:lnTo>
                    <a:pt x="229755" y="1773123"/>
                  </a:lnTo>
                  <a:lnTo>
                    <a:pt x="229755" y="1917331"/>
                  </a:lnTo>
                  <a:lnTo>
                    <a:pt x="537603" y="1717408"/>
                  </a:lnTo>
                  <a:lnTo>
                    <a:pt x="537603" y="1573212"/>
                  </a:lnTo>
                  <a:close/>
                </a:path>
                <a:path w="3155315" h="2223135">
                  <a:moveTo>
                    <a:pt x="554126" y="758266"/>
                  </a:moveTo>
                  <a:lnTo>
                    <a:pt x="428993" y="758266"/>
                  </a:lnTo>
                  <a:lnTo>
                    <a:pt x="428993" y="508749"/>
                  </a:lnTo>
                  <a:lnTo>
                    <a:pt x="212915" y="633514"/>
                  </a:lnTo>
                  <a:lnTo>
                    <a:pt x="428993" y="758278"/>
                  </a:lnTo>
                  <a:lnTo>
                    <a:pt x="553745" y="974356"/>
                  </a:lnTo>
                  <a:lnTo>
                    <a:pt x="554126" y="973696"/>
                  </a:lnTo>
                  <a:lnTo>
                    <a:pt x="554126" y="758266"/>
                  </a:lnTo>
                  <a:close/>
                </a:path>
                <a:path w="3155315" h="2223135">
                  <a:moveTo>
                    <a:pt x="568401" y="1251889"/>
                  </a:moveTo>
                  <a:lnTo>
                    <a:pt x="451396" y="1049464"/>
                  </a:lnTo>
                  <a:lnTo>
                    <a:pt x="281457" y="1049464"/>
                  </a:lnTo>
                  <a:lnTo>
                    <a:pt x="398462" y="1251889"/>
                  </a:lnTo>
                  <a:lnTo>
                    <a:pt x="281457" y="1453896"/>
                  </a:lnTo>
                  <a:lnTo>
                    <a:pt x="451396" y="1453896"/>
                  </a:lnTo>
                  <a:lnTo>
                    <a:pt x="568401" y="1251889"/>
                  </a:lnTo>
                  <a:close/>
                </a:path>
                <a:path w="3155315" h="2223135">
                  <a:moveTo>
                    <a:pt x="678573" y="508749"/>
                  </a:moveTo>
                  <a:lnTo>
                    <a:pt x="554126" y="293192"/>
                  </a:lnTo>
                  <a:lnTo>
                    <a:pt x="553758" y="292646"/>
                  </a:lnTo>
                  <a:lnTo>
                    <a:pt x="429006" y="508749"/>
                  </a:lnTo>
                  <a:lnTo>
                    <a:pt x="554126" y="508749"/>
                  </a:lnTo>
                  <a:lnTo>
                    <a:pt x="678573" y="508749"/>
                  </a:lnTo>
                  <a:close/>
                </a:path>
                <a:path w="3155315" h="2223135">
                  <a:moveTo>
                    <a:pt x="806665" y="0"/>
                  </a:moveTo>
                  <a:lnTo>
                    <a:pt x="647611" y="0"/>
                  </a:lnTo>
                  <a:lnTo>
                    <a:pt x="647611" y="218071"/>
                  </a:lnTo>
                  <a:lnTo>
                    <a:pt x="806665" y="218071"/>
                  </a:lnTo>
                  <a:lnTo>
                    <a:pt x="806665" y="0"/>
                  </a:lnTo>
                  <a:close/>
                </a:path>
                <a:path w="3155315" h="2223135">
                  <a:moveTo>
                    <a:pt x="809777" y="2067610"/>
                  </a:moveTo>
                  <a:lnTo>
                    <a:pt x="554139" y="2067610"/>
                  </a:lnTo>
                  <a:lnTo>
                    <a:pt x="298450" y="2067623"/>
                  </a:lnTo>
                  <a:lnTo>
                    <a:pt x="298450" y="2222995"/>
                  </a:lnTo>
                  <a:lnTo>
                    <a:pt x="554139" y="2222995"/>
                  </a:lnTo>
                  <a:lnTo>
                    <a:pt x="557555" y="2222995"/>
                  </a:lnTo>
                  <a:lnTo>
                    <a:pt x="809777" y="2222995"/>
                  </a:lnTo>
                  <a:lnTo>
                    <a:pt x="809777" y="2067610"/>
                  </a:lnTo>
                  <a:close/>
                </a:path>
                <a:path w="3155315" h="2223135">
                  <a:moveTo>
                    <a:pt x="878509" y="1773135"/>
                  </a:moveTo>
                  <a:lnTo>
                    <a:pt x="570661" y="1573225"/>
                  </a:lnTo>
                  <a:lnTo>
                    <a:pt x="570661" y="1717421"/>
                  </a:lnTo>
                  <a:lnTo>
                    <a:pt x="878509" y="1917344"/>
                  </a:lnTo>
                  <a:lnTo>
                    <a:pt x="878509" y="1773135"/>
                  </a:lnTo>
                  <a:close/>
                </a:path>
                <a:path w="3155315" h="2223135">
                  <a:moveTo>
                    <a:pt x="894651" y="633501"/>
                  </a:moveTo>
                  <a:lnTo>
                    <a:pt x="678573" y="508749"/>
                  </a:lnTo>
                  <a:lnTo>
                    <a:pt x="678573" y="758266"/>
                  </a:lnTo>
                  <a:lnTo>
                    <a:pt x="554139" y="758266"/>
                  </a:lnTo>
                  <a:lnTo>
                    <a:pt x="554139" y="973823"/>
                  </a:lnTo>
                  <a:lnTo>
                    <a:pt x="678586" y="758266"/>
                  </a:lnTo>
                  <a:lnTo>
                    <a:pt x="894651" y="633501"/>
                  </a:lnTo>
                  <a:close/>
                </a:path>
                <a:path w="3155315" h="2223135">
                  <a:moveTo>
                    <a:pt x="909243" y="1251889"/>
                  </a:moveTo>
                  <a:lnTo>
                    <a:pt x="792238" y="1049464"/>
                  </a:lnTo>
                  <a:lnTo>
                    <a:pt x="622300" y="1049464"/>
                  </a:lnTo>
                  <a:lnTo>
                    <a:pt x="739305" y="1251889"/>
                  </a:lnTo>
                  <a:lnTo>
                    <a:pt x="622300" y="1453896"/>
                  </a:lnTo>
                  <a:lnTo>
                    <a:pt x="792238" y="1453896"/>
                  </a:lnTo>
                  <a:lnTo>
                    <a:pt x="909243" y="1251889"/>
                  </a:lnTo>
                  <a:close/>
                </a:path>
                <a:path w="3155315" h="2223135">
                  <a:moveTo>
                    <a:pt x="1145806" y="0"/>
                  </a:moveTo>
                  <a:lnTo>
                    <a:pt x="986751" y="0"/>
                  </a:lnTo>
                  <a:lnTo>
                    <a:pt x="986751" y="218084"/>
                  </a:lnTo>
                  <a:lnTo>
                    <a:pt x="1145806" y="218084"/>
                  </a:lnTo>
                  <a:lnTo>
                    <a:pt x="1145806" y="0"/>
                  </a:lnTo>
                  <a:close/>
                </a:path>
                <a:path w="3155315" h="2223135">
                  <a:moveTo>
                    <a:pt x="1219339" y="1573212"/>
                  </a:moveTo>
                  <a:lnTo>
                    <a:pt x="911491" y="1773123"/>
                  </a:lnTo>
                  <a:lnTo>
                    <a:pt x="911491" y="1917331"/>
                  </a:lnTo>
                  <a:lnTo>
                    <a:pt x="1219339" y="1717408"/>
                  </a:lnTo>
                  <a:lnTo>
                    <a:pt x="1219339" y="1573212"/>
                  </a:lnTo>
                  <a:close/>
                </a:path>
                <a:path w="3155315" h="2223135">
                  <a:moveTo>
                    <a:pt x="1250099" y="1251889"/>
                  </a:moveTo>
                  <a:lnTo>
                    <a:pt x="1133094" y="1049464"/>
                  </a:lnTo>
                  <a:lnTo>
                    <a:pt x="963155" y="1049464"/>
                  </a:lnTo>
                  <a:lnTo>
                    <a:pt x="1080160" y="1251889"/>
                  </a:lnTo>
                  <a:lnTo>
                    <a:pt x="963155" y="1453896"/>
                  </a:lnTo>
                  <a:lnTo>
                    <a:pt x="1133094" y="1453896"/>
                  </a:lnTo>
                  <a:lnTo>
                    <a:pt x="1250099" y="1251889"/>
                  </a:lnTo>
                  <a:close/>
                </a:path>
                <a:path w="3155315" h="2223135">
                  <a:moveTo>
                    <a:pt x="1360233" y="758266"/>
                  </a:moveTo>
                  <a:lnTo>
                    <a:pt x="1110729" y="758266"/>
                  </a:lnTo>
                  <a:lnTo>
                    <a:pt x="1110729" y="508749"/>
                  </a:lnTo>
                  <a:lnTo>
                    <a:pt x="894651" y="633514"/>
                  </a:lnTo>
                  <a:lnTo>
                    <a:pt x="1110729" y="758278"/>
                  </a:lnTo>
                  <a:lnTo>
                    <a:pt x="1235481" y="974356"/>
                  </a:lnTo>
                  <a:lnTo>
                    <a:pt x="1360233" y="758266"/>
                  </a:lnTo>
                  <a:close/>
                </a:path>
                <a:path w="3155315" h="2223135">
                  <a:moveTo>
                    <a:pt x="1360233" y="508749"/>
                  </a:moveTo>
                  <a:lnTo>
                    <a:pt x="1235481" y="292658"/>
                  </a:lnTo>
                  <a:lnTo>
                    <a:pt x="1110729" y="508749"/>
                  </a:lnTo>
                  <a:lnTo>
                    <a:pt x="1360233" y="508749"/>
                  </a:lnTo>
                  <a:close/>
                </a:path>
                <a:path w="3155315" h="2223135">
                  <a:moveTo>
                    <a:pt x="1484922" y="0"/>
                  </a:moveTo>
                  <a:lnTo>
                    <a:pt x="1325867" y="0"/>
                  </a:lnTo>
                  <a:lnTo>
                    <a:pt x="1325867" y="218084"/>
                  </a:lnTo>
                  <a:lnTo>
                    <a:pt x="1484922" y="218084"/>
                  </a:lnTo>
                  <a:lnTo>
                    <a:pt x="1484922" y="0"/>
                  </a:lnTo>
                  <a:close/>
                </a:path>
                <a:path w="3155315" h="2223135">
                  <a:moveTo>
                    <a:pt x="1491424" y="2067610"/>
                  </a:moveTo>
                  <a:lnTo>
                    <a:pt x="980173" y="2067610"/>
                  </a:lnTo>
                  <a:lnTo>
                    <a:pt x="980173" y="2222995"/>
                  </a:lnTo>
                  <a:lnTo>
                    <a:pt x="1491424" y="2222995"/>
                  </a:lnTo>
                  <a:lnTo>
                    <a:pt x="1491424" y="2067610"/>
                  </a:lnTo>
                  <a:close/>
                </a:path>
                <a:path w="3155315" h="2223135">
                  <a:moveTo>
                    <a:pt x="1560169" y="1773135"/>
                  </a:moveTo>
                  <a:lnTo>
                    <a:pt x="1252321" y="1573225"/>
                  </a:lnTo>
                  <a:lnTo>
                    <a:pt x="1252321" y="1717421"/>
                  </a:lnTo>
                  <a:lnTo>
                    <a:pt x="1560169" y="1917344"/>
                  </a:lnTo>
                  <a:lnTo>
                    <a:pt x="1560169" y="1773135"/>
                  </a:lnTo>
                  <a:close/>
                </a:path>
                <a:path w="3155315" h="2223135">
                  <a:moveTo>
                    <a:pt x="1576311" y="633501"/>
                  </a:moveTo>
                  <a:lnTo>
                    <a:pt x="1360233" y="508749"/>
                  </a:lnTo>
                  <a:lnTo>
                    <a:pt x="1360233" y="758266"/>
                  </a:lnTo>
                  <a:lnTo>
                    <a:pt x="1576311" y="633501"/>
                  </a:lnTo>
                  <a:close/>
                </a:path>
                <a:path w="3155315" h="2223135">
                  <a:moveTo>
                    <a:pt x="1590941" y="1251889"/>
                  </a:moveTo>
                  <a:lnTo>
                    <a:pt x="1473936" y="1049464"/>
                  </a:lnTo>
                  <a:lnTo>
                    <a:pt x="1303997" y="1049464"/>
                  </a:lnTo>
                  <a:lnTo>
                    <a:pt x="1421003" y="1251889"/>
                  </a:lnTo>
                  <a:lnTo>
                    <a:pt x="1303997" y="1453896"/>
                  </a:lnTo>
                  <a:lnTo>
                    <a:pt x="1473936" y="1453896"/>
                  </a:lnTo>
                  <a:lnTo>
                    <a:pt x="1590941" y="1251889"/>
                  </a:lnTo>
                  <a:close/>
                </a:path>
                <a:path w="3155315" h="2223135">
                  <a:moveTo>
                    <a:pt x="1824062" y="0"/>
                  </a:moveTo>
                  <a:lnTo>
                    <a:pt x="1664995" y="0"/>
                  </a:lnTo>
                  <a:lnTo>
                    <a:pt x="1664995" y="218084"/>
                  </a:lnTo>
                  <a:lnTo>
                    <a:pt x="1824062" y="218084"/>
                  </a:lnTo>
                  <a:lnTo>
                    <a:pt x="1824062" y="0"/>
                  </a:lnTo>
                  <a:close/>
                </a:path>
                <a:path w="3155315" h="2223135">
                  <a:moveTo>
                    <a:pt x="1900999" y="1573212"/>
                  </a:moveTo>
                  <a:lnTo>
                    <a:pt x="1593151" y="1773123"/>
                  </a:lnTo>
                  <a:lnTo>
                    <a:pt x="1593151" y="1917331"/>
                  </a:lnTo>
                  <a:lnTo>
                    <a:pt x="1900999" y="1717408"/>
                  </a:lnTo>
                  <a:lnTo>
                    <a:pt x="1900999" y="1573212"/>
                  </a:lnTo>
                  <a:close/>
                </a:path>
                <a:path w="3155315" h="2223135">
                  <a:moveTo>
                    <a:pt x="1931797" y="1251889"/>
                  </a:moveTo>
                  <a:lnTo>
                    <a:pt x="1814791" y="1049464"/>
                  </a:lnTo>
                  <a:lnTo>
                    <a:pt x="1644853" y="1049464"/>
                  </a:lnTo>
                  <a:lnTo>
                    <a:pt x="1761858" y="1251889"/>
                  </a:lnTo>
                  <a:lnTo>
                    <a:pt x="1644853" y="1453896"/>
                  </a:lnTo>
                  <a:lnTo>
                    <a:pt x="1814791" y="1453896"/>
                  </a:lnTo>
                  <a:lnTo>
                    <a:pt x="1931797" y="1251889"/>
                  </a:lnTo>
                  <a:close/>
                </a:path>
                <a:path w="3155315" h="2223135">
                  <a:moveTo>
                    <a:pt x="2041969" y="508749"/>
                  </a:moveTo>
                  <a:lnTo>
                    <a:pt x="1917522" y="293192"/>
                  </a:lnTo>
                  <a:lnTo>
                    <a:pt x="1917153" y="292646"/>
                  </a:lnTo>
                  <a:lnTo>
                    <a:pt x="1792401" y="508749"/>
                  </a:lnTo>
                  <a:lnTo>
                    <a:pt x="1917522" y="508749"/>
                  </a:lnTo>
                  <a:lnTo>
                    <a:pt x="2041969" y="508749"/>
                  </a:lnTo>
                  <a:close/>
                </a:path>
                <a:path w="3155315" h="2223135">
                  <a:moveTo>
                    <a:pt x="2041982" y="758266"/>
                  </a:moveTo>
                  <a:lnTo>
                    <a:pt x="1917534" y="758266"/>
                  </a:lnTo>
                  <a:lnTo>
                    <a:pt x="1792401" y="758266"/>
                  </a:lnTo>
                  <a:lnTo>
                    <a:pt x="1792401" y="508749"/>
                  </a:lnTo>
                  <a:lnTo>
                    <a:pt x="1576324" y="633514"/>
                  </a:lnTo>
                  <a:lnTo>
                    <a:pt x="1792401" y="758278"/>
                  </a:lnTo>
                  <a:lnTo>
                    <a:pt x="1917153" y="974356"/>
                  </a:lnTo>
                  <a:lnTo>
                    <a:pt x="1917534" y="973696"/>
                  </a:lnTo>
                  <a:lnTo>
                    <a:pt x="1917534" y="973823"/>
                  </a:lnTo>
                  <a:lnTo>
                    <a:pt x="2041982" y="758266"/>
                  </a:lnTo>
                  <a:close/>
                </a:path>
                <a:path w="3155315" h="2223135">
                  <a:moveTo>
                    <a:pt x="2170074" y="0"/>
                  </a:moveTo>
                  <a:lnTo>
                    <a:pt x="2011019" y="0"/>
                  </a:lnTo>
                  <a:lnTo>
                    <a:pt x="2011019" y="218071"/>
                  </a:lnTo>
                  <a:lnTo>
                    <a:pt x="2170074" y="218071"/>
                  </a:lnTo>
                  <a:lnTo>
                    <a:pt x="2170074" y="0"/>
                  </a:lnTo>
                  <a:close/>
                </a:path>
                <a:path w="3155315" h="2223135">
                  <a:moveTo>
                    <a:pt x="2173147" y="2067610"/>
                  </a:moveTo>
                  <a:lnTo>
                    <a:pt x="1917522" y="2067610"/>
                  </a:lnTo>
                  <a:lnTo>
                    <a:pt x="1661833" y="2067623"/>
                  </a:lnTo>
                  <a:lnTo>
                    <a:pt x="1661833" y="2222995"/>
                  </a:lnTo>
                  <a:lnTo>
                    <a:pt x="1917522" y="2222995"/>
                  </a:lnTo>
                  <a:lnTo>
                    <a:pt x="1920938" y="2222995"/>
                  </a:lnTo>
                  <a:lnTo>
                    <a:pt x="2173147" y="2222995"/>
                  </a:lnTo>
                  <a:lnTo>
                    <a:pt x="2173147" y="2067610"/>
                  </a:lnTo>
                  <a:close/>
                </a:path>
                <a:path w="3155315" h="2223135">
                  <a:moveTo>
                    <a:pt x="2241905" y="1773135"/>
                  </a:moveTo>
                  <a:lnTo>
                    <a:pt x="1934057" y="1573225"/>
                  </a:lnTo>
                  <a:lnTo>
                    <a:pt x="1934057" y="1717421"/>
                  </a:lnTo>
                  <a:lnTo>
                    <a:pt x="2241905" y="1917344"/>
                  </a:lnTo>
                  <a:lnTo>
                    <a:pt x="2241905" y="1773135"/>
                  </a:lnTo>
                  <a:close/>
                </a:path>
                <a:path w="3155315" h="2223135">
                  <a:moveTo>
                    <a:pt x="2258060" y="633501"/>
                  </a:moveTo>
                  <a:lnTo>
                    <a:pt x="2041982" y="508736"/>
                  </a:lnTo>
                  <a:lnTo>
                    <a:pt x="2041982" y="758266"/>
                  </a:lnTo>
                  <a:lnTo>
                    <a:pt x="2258060" y="633501"/>
                  </a:lnTo>
                  <a:close/>
                </a:path>
                <a:path w="3155315" h="2223135">
                  <a:moveTo>
                    <a:pt x="2272639" y="1251889"/>
                  </a:moveTo>
                  <a:lnTo>
                    <a:pt x="2155634" y="1049464"/>
                  </a:lnTo>
                  <a:lnTo>
                    <a:pt x="1985695" y="1049464"/>
                  </a:lnTo>
                  <a:lnTo>
                    <a:pt x="2102700" y="1251889"/>
                  </a:lnTo>
                  <a:lnTo>
                    <a:pt x="1985695" y="1453896"/>
                  </a:lnTo>
                  <a:lnTo>
                    <a:pt x="2155634" y="1453896"/>
                  </a:lnTo>
                  <a:lnTo>
                    <a:pt x="2272639" y="1251889"/>
                  </a:lnTo>
                  <a:close/>
                </a:path>
                <a:path w="3155315" h="2223135">
                  <a:moveTo>
                    <a:pt x="2509189" y="0"/>
                  </a:moveTo>
                  <a:lnTo>
                    <a:pt x="2350135" y="0"/>
                  </a:lnTo>
                  <a:lnTo>
                    <a:pt x="2350135" y="218084"/>
                  </a:lnTo>
                  <a:lnTo>
                    <a:pt x="2509189" y="218084"/>
                  </a:lnTo>
                  <a:lnTo>
                    <a:pt x="2509189" y="0"/>
                  </a:lnTo>
                  <a:close/>
                </a:path>
                <a:path w="3155315" h="2223135">
                  <a:moveTo>
                    <a:pt x="2582735" y="1573212"/>
                  </a:moveTo>
                  <a:lnTo>
                    <a:pt x="2274887" y="1773123"/>
                  </a:lnTo>
                  <a:lnTo>
                    <a:pt x="2274887" y="1917331"/>
                  </a:lnTo>
                  <a:lnTo>
                    <a:pt x="2582735" y="1717408"/>
                  </a:lnTo>
                  <a:lnTo>
                    <a:pt x="2582735" y="1573212"/>
                  </a:lnTo>
                  <a:close/>
                </a:path>
                <a:path w="3155315" h="2223135">
                  <a:moveTo>
                    <a:pt x="2613495" y="1251889"/>
                  </a:moveTo>
                  <a:lnTo>
                    <a:pt x="2496489" y="1049464"/>
                  </a:lnTo>
                  <a:lnTo>
                    <a:pt x="2326551" y="1049464"/>
                  </a:lnTo>
                  <a:lnTo>
                    <a:pt x="2443556" y="1251889"/>
                  </a:lnTo>
                  <a:lnTo>
                    <a:pt x="2326551" y="1453896"/>
                  </a:lnTo>
                  <a:lnTo>
                    <a:pt x="2496489" y="1453896"/>
                  </a:lnTo>
                  <a:lnTo>
                    <a:pt x="2613495" y="1251889"/>
                  </a:lnTo>
                  <a:close/>
                </a:path>
                <a:path w="3155315" h="2223135">
                  <a:moveTo>
                    <a:pt x="2723642" y="758266"/>
                  </a:moveTo>
                  <a:lnTo>
                    <a:pt x="2474137" y="758266"/>
                  </a:lnTo>
                  <a:lnTo>
                    <a:pt x="2474137" y="508749"/>
                  </a:lnTo>
                  <a:lnTo>
                    <a:pt x="2258060" y="633514"/>
                  </a:lnTo>
                  <a:lnTo>
                    <a:pt x="2474137" y="758278"/>
                  </a:lnTo>
                  <a:lnTo>
                    <a:pt x="2598890" y="974356"/>
                  </a:lnTo>
                  <a:lnTo>
                    <a:pt x="2723642" y="758266"/>
                  </a:lnTo>
                  <a:close/>
                </a:path>
                <a:path w="3155315" h="2223135">
                  <a:moveTo>
                    <a:pt x="2723642" y="508749"/>
                  </a:moveTo>
                  <a:lnTo>
                    <a:pt x="2598890" y="292658"/>
                  </a:lnTo>
                  <a:lnTo>
                    <a:pt x="2474137" y="508749"/>
                  </a:lnTo>
                  <a:lnTo>
                    <a:pt x="2723642" y="508749"/>
                  </a:lnTo>
                  <a:close/>
                </a:path>
                <a:path w="3155315" h="2223135">
                  <a:moveTo>
                    <a:pt x="2848318" y="0"/>
                  </a:moveTo>
                  <a:lnTo>
                    <a:pt x="2689263" y="0"/>
                  </a:lnTo>
                  <a:lnTo>
                    <a:pt x="2689263" y="218084"/>
                  </a:lnTo>
                  <a:lnTo>
                    <a:pt x="2848318" y="218084"/>
                  </a:lnTo>
                  <a:lnTo>
                    <a:pt x="2848318" y="0"/>
                  </a:lnTo>
                  <a:close/>
                </a:path>
                <a:path w="3155315" h="2223135">
                  <a:moveTo>
                    <a:pt x="2854820" y="2067610"/>
                  </a:moveTo>
                  <a:lnTo>
                    <a:pt x="2343581" y="2067610"/>
                  </a:lnTo>
                  <a:lnTo>
                    <a:pt x="2343581" y="2222995"/>
                  </a:lnTo>
                  <a:lnTo>
                    <a:pt x="2854820" y="2222995"/>
                  </a:lnTo>
                  <a:lnTo>
                    <a:pt x="2854820" y="2067610"/>
                  </a:lnTo>
                  <a:close/>
                </a:path>
                <a:path w="3155315" h="2223135">
                  <a:moveTo>
                    <a:pt x="2923565" y="1773135"/>
                  </a:moveTo>
                  <a:lnTo>
                    <a:pt x="2615717" y="1573225"/>
                  </a:lnTo>
                  <a:lnTo>
                    <a:pt x="2615717" y="1717421"/>
                  </a:lnTo>
                  <a:lnTo>
                    <a:pt x="2923565" y="1917344"/>
                  </a:lnTo>
                  <a:lnTo>
                    <a:pt x="2923565" y="1773135"/>
                  </a:lnTo>
                  <a:close/>
                </a:path>
                <a:path w="3155315" h="2223135">
                  <a:moveTo>
                    <a:pt x="2939719" y="633501"/>
                  </a:moveTo>
                  <a:lnTo>
                    <a:pt x="2723642" y="508749"/>
                  </a:lnTo>
                  <a:lnTo>
                    <a:pt x="2723642" y="758266"/>
                  </a:lnTo>
                  <a:lnTo>
                    <a:pt x="2939719" y="633501"/>
                  </a:lnTo>
                  <a:close/>
                </a:path>
                <a:path w="3155315" h="2223135">
                  <a:moveTo>
                    <a:pt x="2954337" y="1251889"/>
                  </a:moveTo>
                  <a:lnTo>
                    <a:pt x="2837332" y="1049464"/>
                  </a:lnTo>
                  <a:lnTo>
                    <a:pt x="2667393" y="1049464"/>
                  </a:lnTo>
                  <a:lnTo>
                    <a:pt x="2784398" y="1251889"/>
                  </a:lnTo>
                  <a:lnTo>
                    <a:pt x="2667393" y="1453896"/>
                  </a:lnTo>
                  <a:lnTo>
                    <a:pt x="2837332" y="1453896"/>
                  </a:lnTo>
                  <a:lnTo>
                    <a:pt x="2954337" y="1251889"/>
                  </a:lnTo>
                  <a:close/>
                </a:path>
                <a:path w="3155315" h="2223135">
                  <a:moveTo>
                    <a:pt x="3154896" y="2067623"/>
                  </a:moveTo>
                  <a:lnTo>
                    <a:pt x="3025241" y="2067623"/>
                  </a:lnTo>
                  <a:lnTo>
                    <a:pt x="3025241" y="2222995"/>
                  </a:lnTo>
                  <a:lnTo>
                    <a:pt x="3154896" y="2222995"/>
                  </a:lnTo>
                  <a:lnTo>
                    <a:pt x="3154896" y="2067623"/>
                  </a:lnTo>
                  <a:close/>
                </a:path>
                <a:path w="3155315" h="2223135">
                  <a:moveTo>
                    <a:pt x="3154896" y="1644332"/>
                  </a:moveTo>
                  <a:lnTo>
                    <a:pt x="2956560" y="1773135"/>
                  </a:lnTo>
                  <a:lnTo>
                    <a:pt x="2956560" y="1917331"/>
                  </a:lnTo>
                  <a:lnTo>
                    <a:pt x="3154896" y="1788528"/>
                  </a:lnTo>
                  <a:lnTo>
                    <a:pt x="3154896" y="1644332"/>
                  </a:lnTo>
                  <a:close/>
                </a:path>
                <a:path w="3155315" h="2223135">
                  <a:moveTo>
                    <a:pt x="3154896" y="1049477"/>
                  </a:moveTo>
                  <a:lnTo>
                    <a:pt x="3093224" y="1049477"/>
                  </a:lnTo>
                  <a:lnTo>
                    <a:pt x="3008249" y="1049477"/>
                  </a:lnTo>
                  <a:lnTo>
                    <a:pt x="3125254" y="1251889"/>
                  </a:lnTo>
                  <a:lnTo>
                    <a:pt x="3008249" y="1453908"/>
                  </a:lnTo>
                  <a:lnTo>
                    <a:pt x="3154896" y="1453908"/>
                  </a:lnTo>
                  <a:lnTo>
                    <a:pt x="3154896" y="1049477"/>
                  </a:lnTo>
                  <a:close/>
                </a:path>
                <a:path w="3155315" h="2223135">
                  <a:moveTo>
                    <a:pt x="3154896" y="509270"/>
                  </a:moveTo>
                  <a:lnTo>
                    <a:pt x="2939719" y="633501"/>
                  </a:lnTo>
                  <a:lnTo>
                    <a:pt x="3154896" y="757745"/>
                  </a:lnTo>
                  <a:lnTo>
                    <a:pt x="3154896" y="509270"/>
                  </a:lnTo>
                  <a:close/>
                </a:path>
                <a:path w="3155315" h="2223135">
                  <a:moveTo>
                    <a:pt x="3154896" y="0"/>
                  </a:moveTo>
                  <a:lnTo>
                    <a:pt x="3028378" y="0"/>
                  </a:lnTo>
                  <a:lnTo>
                    <a:pt x="3028378" y="218084"/>
                  </a:lnTo>
                  <a:lnTo>
                    <a:pt x="3154896" y="218084"/>
                  </a:lnTo>
                  <a:lnTo>
                    <a:pt x="3154896" y="0"/>
                  </a:lnTo>
                  <a:close/>
                </a:path>
              </a:pathLst>
            </a:custGeom>
            <a:solidFill>
              <a:srgbClr val="0019A8"/>
            </a:solidFill>
          </p:spPr>
          <p:txBody>
            <a:bodyPr wrap="square" lIns="0" tIns="0" rIns="0" bIns="0" rtlCol="0"/>
            <a:lstStyle/>
            <a:p>
              <a:endParaRPr/>
            </a:p>
          </p:txBody>
        </p:sp>
        <p:sp>
          <p:nvSpPr>
            <p:cNvPr id="10" name="object 7">
              <a:extLst>
                <a:ext uri="{FF2B5EF4-FFF2-40B4-BE49-F238E27FC236}">
                  <a16:creationId xmlns:a16="http://schemas.microsoft.com/office/drawing/2014/main" id="{58A75CED-62BA-2734-786D-FB492EA586BC}"/>
                </a:ext>
              </a:extLst>
            </p:cNvPr>
            <p:cNvSpPr/>
            <p:nvPr/>
          </p:nvSpPr>
          <p:spPr>
            <a:xfrm>
              <a:off x="721945" y="564059"/>
              <a:ext cx="972819" cy="1159510"/>
            </a:xfrm>
            <a:custGeom>
              <a:avLst/>
              <a:gdLst/>
              <a:ahLst/>
              <a:cxnLst/>
              <a:rect l="l" t="t" r="r" b="b"/>
              <a:pathLst>
                <a:path w="972819" h="1159510">
                  <a:moveTo>
                    <a:pt x="972261" y="0"/>
                  </a:moveTo>
                  <a:lnTo>
                    <a:pt x="115925" y="0"/>
                  </a:lnTo>
                  <a:lnTo>
                    <a:pt x="70798" y="9110"/>
                  </a:lnTo>
                  <a:lnTo>
                    <a:pt x="33950" y="33955"/>
                  </a:lnTo>
                  <a:lnTo>
                    <a:pt x="9108" y="70803"/>
                  </a:lnTo>
                  <a:lnTo>
                    <a:pt x="0" y="115925"/>
                  </a:lnTo>
                  <a:lnTo>
                    <a:pt x="0" y="1043381"/>
                  </a:lnTo>
                  <a:lnTo>
                    <a:pt x="9108" y="1088508"/>
                  </a:lnTo>
                  <a:lnTo>
                    <a:pt x="33950" y="1125356"/>
                  </a:lnTo>
                  <a:lnTo>
                    <a:pt x="70798" y="1150198"/>
                  </a:lnTo>
                  <a:lnTo>
                    <a:pt x="115925" y="1159306"/>
                  </a:lnTo>
                  <a:lnTo>
                    <a:pt x="972261" y="1159306"/>
                  </a:lnTo>
                  <a:lnTo>
                    <a:pt x="972261" y="0"/>
                  </a:lnTo>
                  <a:close/>
                </a:path>
              </a:pathLst>
            </a:custGeom>
            <a:solidFill>
              <a:srgbClr val="69FFFF"/>
            </a:solidFill>
          </p:spPr>
          <p:txBody>
            <a:bodyPr wrap="square" lIns="0" tIns="0" rIns="0" bIns="0" rtlCol="0"/>
            <a:lstStyle/>
            <a:p>
              <a:endParaRPr/>
            </a:p>
          </p:txBody>
        </p:sp>
        <p:sp>
          <p:nvSpPr>
            <p:cNvPr id="11" name="object 8">
              <a:extLst>
                <a:ext uri="{FF2B5EF4-FFF2-40B4-BE49-F238E27FC236}">
                  <a16:creationId xmlns:a16="http://schemas.microsoft.com/office/drawing/2014/main" id="{8F2D84C1-C470-0826-BB8F-3A2F498DC1D3}"/>
                </a:ext>
              </a:extLst>
            </p:cNvPr>
            <p:cNvSpPr/>
            <p:nvPr/>
          </p:nvSpPr>
          <p:spPr>
            <a:xfrm>
              <a:off x="1694205" y="564070"/>
              <a:ext cx="2552065" cy="1159510"/>
            </a:xfrm>
            <a:custGeom>
              <a:avLst/>
              <a:gdLst/>
              <a:ahLst/>
              <a:cxnLst/>
              <a:rect l="l" t="t" r="r" b="b"/>
              <a:pathLst>
                <a:path w="2552065" h="1159510">
                  <a:moveTo>
                    <a:pt x="2552052" y="115925"/>
                  </a:moveTo>
                  <a:lnTo>
                    <a:pt x="2542933" y="70789"/>
                  </a:lnTo>
                  <a:lnTo>
                    <a:pt x="2518092" y="33947"/>
                  </a:lnTo>
                  <a:lnTo>
                    <a:pt x="2481237" y="9105"/>
                  </a:lnTo>
                  <a:lnTo>
                    <a:pt x="2436126" y="0"/>
                  </a:lnTo>
                  <a:lnTo>
                    <a:pt x="2146300" y="0"/>
                  </a:lnTo>
                  <a:lnTo>
                    <a:pt x="0" y="0"/>
                  </a:lnTo>
                  <a:lnTo>
                    <a:pt x="0" y="1159306"/>
                  </a:lnTo>
                  <a:lnTo>
                    <a:pt x="2146287" y="1159306"/>
                  </a:lnTo>
                  <a:lnTo>
                    <a:pt x="2436126" y="1159306"/>
                  </a:lnTo>
                  <a:lnTo>
                    <a:pt x="2481237" y="1150200"/>
                  </a:lnTo>
                  <a:lnTo>
                    <a:pt x="2518092" y="1125359"/>
                  </a:lnTo>
                  <a:lnTo>
                    <a:pt x="2542933" y="1088504"/>
                  </a:lnTo>
                  <a:lnTo>
                    <a:pt x="2552052" y="1043381"/>
                  </a:lnTo>
                  <a:lnTo>
                    <a:pt x="2552052" y="736930"/>
                  </a:lnTo>
                  <a:lnTo>
                    <a:pt x="2552052" y="505066"/>
                  </a:lnTo>
                  <a:lnTo>
                    <a:pt x="2552052" y="115925"/>
                  </a:lnTo>
                  <a:close/>
                </a:path>
              </a:pathLst>
            </a:custGeom>
            <a:solidFill>
              <a:srgbClr val="0019A8"/>
            </a:solidFill>
          </p:spPr>
          <p:txBody>
            <a:bodyPr wrap="square" lIns="0" tIns="0" rIns="0" bIns="0" rtlCol="0"/>
            <a:lstStyle/>
            <a:p>
              <a:endParaRPr/>
            </a:p>
          </p:txBody>
        </p:sp>
        <p:sp>
          <p:nvSpPr>
            <p:cNvPr id="12" name="object 9">
              <a:extLst>
                <a:ext uri="{FF2B5EF4-FFF2-40B4-BE49-F238E27FC236}">
                  <a16:creationId xmlns:a16="http://schemas.microsoft.com/office/drawing/2014/main" id="{D024D817-A52F-38C8-AEC1-EABC8D632ACD}"/>
                </a:ext>
              </a:extLst>
            </p:cNvPr>
            <p:cNvSpPr/>
            <p:nvPr/>
          </p:nvSpPr>
          <p:spPr>
            <a:xfrm>
              <a:off x="3840505" y="1069141"/>
              <a:ext cx="86360" cy="232410"/>
            </a:xfrm>
            <a:custGeom>
              <a:avLst/>
              <a:gdLst/>
              <a:ahLst/>
              <a:cxnLst/>
              <a:rect l="l" t="t" r="r" b="b"/>
              <a:pathLst>
                <a:path w="86360" h="232409">
                  <a:moveTo>
                    <a:pt x="1860" y="0"/>
                  </a:moveTo>
                  <a:lnTo>
                    <a:pt x="0" y="0"/>
                  </a:lnTo>
                  <a:lnTo>
                    <a:pt x="0" y="231863"/>
                  </a:lnTo>
                  <a:lnTo>
                    <a:pt x="1860" y="231863"/>
                  </a:lnTo>
                  <a:lnTo>
                    <a:pt x="86086" y="115925"/>
                  </a:lnTo>
                  <a:lnTo>
                    <a:pt x="1860" y="0"/>
                  </a:lnTo>
                  <a:close/>
                </a:path>
              </a:pathLst>
            </a:custGeom>
            <a:solidFill>
              <a:srgbClr val="69FFFF"/>
            </a:solidFill>
          </p:spPr>
          <p:txBody>
            <a:bodyPr wrap="square" lIns="0" tIns="0" rIns="0" bIns="0" rtlCol="0"/>
            <a:lstStyle/>
            <a:p>
              <a:endParaRPr/>
            </a:p>
          </p:txBody>
        </p:sp>
        <p:pic>
          <p:nvPicPr>
            <p:cNvPr id="13" name="object 10">
              <a:extLst>
                <a:ext uri="{FF2B5EF4-FFF2-40B4-BE49-F238E27FC236}">
                  <a16:creationId xmlns:a16="http://schemas.microsoft.com/office/drawing/2014/main" id="{FC441181-3795-B604-0D98-325F54C4A522}"/>
                </a:ext>
              </a:extLst>
            </p:cNvPr>
            <p:cNvPicPr/>
            <p:nvPr/>
          </p:nvPicPr>
          <p:blipFill>
            <a:blip r:embed="rId7" cstate="print"/>
            <a:stretch>
              <a:fillRect/>
            </a:stretch>
          </p:blipFill>
          <p:spPr>
            <a:xfrm>
              <a:off x="3949558" y="1069141"/>
              <a:ext cx="171805" cy="231863"/>
            </a:xfrm>
            <a:prstGeom prst="rect">
              <a:avLst/>
            </a:prstGeom>
          </p:spPr>
        </p:pic>
        <p:sp>
          <p:nvSpPr>
            <p:cNvPr id="14" name="object 11">
              <a:extLst>
                <a:ext uri="{FF2B5EF4-FFF2-40B4-BE49-F238E27FC236}">
                  <a16:creationId xmlns:a16="http://schemas.microsoft.com/office/drawing/2014/main" id="{DD48341C-6450-45A7-6FD2-33E7108D6473}"/>
                </a:ext>
              </a:extLst>
            </p:cNvPr>
            <p:cNvSpPr/>
            <p:nvPr/>
          </p:nvSpPr>
          <p:spPr>
            <a:xfrm>
              <a:off x="4143185" y="1069140"/>
              <a:ext cx="103505" cy="232410"/>
            </a:xfrm>
            <a:custGeom>
              <a:avLst/>
              <a:gdLst/>
              <a:ahLst/>
              <a:cxnLst/>
              <a:rect l="l" t="t" r="r" b="b"/>
              <a:pathLst>
                <a:path w="103504" h="232409">
                  <a:moveTo>
                    <a:pt x="103071" y="0"/>
                  </a:moveTo>
                  <a:lnTo>
                    <a:pt x="0" y="0"/>
                  </a:lnTo>
                  <a:lnTo>
                    <a:pt x="84239" y="115938"/>
                  </a:lnTo>
                  <a:lnTo>
                    <a:pt x="0" y="231863"/>
                  </a:lnTo>
                  <a:lnTo>
                    <a:pt x="103071" y="231863"/>
                  </a:lnTo>
                  <a:lnTo>
                    <a:pt x="103071" y="0"/>
                  </a:lnTo>
                  <a:close/>
                </a:path>
              </a:pathLst>
            </a:custGeom>
            <a:solidFill>
              <a:srgbClr val="69FFFF"/>
            </a:solidFill>
          </p:spPr>
          <p:txBody>
            <a:bodyPr wrap="square" lIns="0" tIns="0" rIns="0" bIns="0" rtlCol="0"/>
            <a:lstStyle/>
            <a:p>
              <a:endParaRPr/>
            </a:p>
          </p:txBody>
        </p:sp>
        <p:sp>
          <p:nvSpPr>
            <p:cNvPr id="15" name="object 12">
              <a:extLst>
                <a:ext uri="{FF2B5EF4-FFF2-40B4-BE49-F238E27FC236}">
                  <a16:creationId xmlns:a16="http://schemas.microsoft.com/office/drawing/2014/main" id="{1D96680A-3E57-8B0A-8047-6E0267B10D19}"/>
                </a:ext>
              </a:extLst>
            </p:cNvPr>
            <p:cNvSpPr/>
            <p:nvPr/>
          </p:nvSpPr>
          <p:spPr>
            <a:xfrm>
              <a:off x="3840505" y="1491513"/>
              <a:ext cx="405765" cy="232410"/>
            </a:xfrm>
            <a:custGeom>
              <a:avLst/>
              <a:gdLst/>
              <a:ahLst/>
              <a:cxnLst/>
              <a:rect l="l" t="t" r="r" b="b"/>
              <a:pathLst>
                <a:path w="405764" h="232410">
                  <a:moveTo>
                    <a:pt x="405752" y="0"/>
                  </a:moveTo>
                  <a:lnTo>
                    <a:pt x="0" y="0"/>
                  </a:lnTo>
                  <a:lnTo>
                    <a:pt x="0" y="231851"/>
                  </a:lnTo>
                  <a:lnTo>
                    <a:pt x="289813" y="231851"/>
                  </a:lnTo>
                  <a:lnTo>
                    <a:pt x="334943" y="222742"/>
                  </a:lnTo>
                  <a:lnTo>
                    <a:pt x="371795" y="197902"/>
                  </a:lnTo>
                  <a:lnTo>
                    <a:pt x="396641" y="161058"/>
                  </a:lnTo>
                  <a:lnTo>
                    <a:pt x="405752" y="115938"/>
                  </a:lnTo>
                  <a:lnTo>
                    <a:pt x="405752" y="0"/>
                  </a:lnTo>
                  <a:close/>
                </a:path>
              </a:pathLst>
            </a:custGeom>
            <a:solidFill>
              <a:srgbClr val="0019A8"/>
            </a:solidFill>
          </p:spPr>
          <p:txBody>
            <a:bodyPr wrap="square" lIns="0" tIns="0" rIns="0" bIns="0" rtlCol="0"/>
            <a:lstStyle/>
            <a:p>
              <a:endParaRPr/>
            </a:p>
          </p:txBody>
        </p:sp>
        <p:sp>
          <p:nvSpPr>
            <p:cNvPr id="16" name="object 13">
              <a:extLst>
                <a:ext uri="{FF2B5EF4-FFF2-40B4-BE49-F238E27FC236}">
                  <a16:creationId xmlns:a16="http://schemas.microsoft.com/office/drawing/2014/main" id="{B7932FE0-424D-34F7-113E-DB30682AD054}"/>
                </a:ext>
              </a:extLst>
            </p:cNvPr>
            <p:cNvSpPr/>
            <p:nvPr/>
          </p:nvSpPr>
          <p:spPr>
            <a:xfrm>
              <a:off x="3840505" y="1578457"/>
              <a:ext cx="405765" cy="58419"/>
            </a:xfrm>
            <a:custGeom>
              <a:avLst/>
              <a:gdLst/>
              <a:ahLst/>
              <a:cxnLst/>
              <a:rect l="l" t="t" r="r" b="b"/>
              <a:pathLst>
                <a:path w="405764" h="58419">
                  <a:moveTo>
                    <a:pt x="44792" y="0"/>
                  </a:moveTo>
                  <a:lnTo>
                    <a:pt x="0" y="0"/>
                  </a:lnTo>
                  <a:lnTo>
                    <a:pt x="0" y="57975"/>
                  </a:lnTo>
                  <a:lnTo>
                    <a:pt x="44792" y="57975"/>
                  </a:lnTo>
                  <a:lnTo>
                    <a:pt x="44792" y="0"/>
                  </a:lnTo>
                  <a:close/>
                </a:path>
                <a:path w="405764" h="58419">
                  <a:moveTo>
                    <a:pt x="297738" y="0"/>
                  </a:moveTo>
                  <a:lnTo>
                    <a:pt x="108026" y="0"/>
                  </a:lnTo>
                  <a:lnTo>
                    <a:pt x="108026" y="57975"/>
                  </a:lnTo>
                  <a:lnTo>
                    <a:pt x="297738" y="57975"/>
                  </a:lnTo>
                  <a:lnTo>
                    <a:pt x="297738" y="0"/>
                  </a:lnTo>
                  <a:close/>
                </a:path>
                <a:path w="405764" h="58419">
                  <a:moveTo>
                    <a:pt x="405752" y="0"/>
                  </a:moveTo>
                  <a:lnTo>
                    <a:pt x="360959" y="0"/>
                  </a:lnTo>
                  <a:lnTo>
                    <a:pt x="360959" y="57975"/>
                  </a:lnTo>
                  <a:lnTo>
                    <a:pt x="399897" y="57975"/>
                  </a:lnTo>
                  <a:lnTo>
                    <a:pt x="405752" y="28994"/>
                  </a:lnTo>
                  <a:lnTo>
                    <a:pt x="405752" y="0"/>
                  </a:lnTo>
                  <a:close/>
                </a:path>
              </a:pathLst>
            </a:custGeom>
            <a:solidFill>
              <a:srgbClr val="69FFFF"/>
            </a:solidFill>
          </p:spPr>
          <p:txBody>
            <a:bodyPr wrap="square" lIns="0" tIns="0" rIns="0" bIns="0" rtlCol="0"/>
            <a:lstStyle/>
            <a:p>
              <a:endParaRPr/>
            </a:p>
          </p:txBody>
        </p:sp>
        <p:sp>
          <p:nvSpPr>
            <p:cNvPr id="17" name="object 14">
              <a:extLst>
                <a:ext uri="{FF2B5EF4-FFF2-40B4-BE49-F238E27FC236}">
                  <a16:creationId xmlns:a16="http://schemas.microsoft.com/office/drawing/2014/main" id="{7E6175AE-0A7A-01EA-EC93-8E41F852B74E}"/>
                </a:ext>
              </a:extLst>
            </p:cNvPr>
            <p:cNvSpPr/>
            <p:nvPr/>
          </p:nvSpPr>
          <p:spPr>
            <a:xfrm>
              <a:off x="3840505" y="1297406"/>
              <a:ext cx="405765" cy="232410"/>
            </a:xfrm>
            <a:custGeom>
              <a:avLst/>
              <a:gdLst/>
              <a:ahLst/>
              <a:cxnLst/>
              <a:rect l="l" t="t" r="r" b="b"/>
              <a:pathLst>
                <a:path w="405764" h="232409">
                  <a:moveTo>
                    <a:pt x="0" y="231863"/>
                  </a:moveTo>
                  <a:lnTo>
                    <a:pt x="0" y="0"/>
                  </a:lnTo>
                  <a:lnTo>
                    <a:pt x="405752" y="0"/>
                  </a:lnTo>
                  <a:lnTo>
                    <a:pt x="405752" y="231863"/>
                  </a:lnTo>
                  <a:lnTo>
                    <a:pt x="0" y="231863"/>
                  </a:lnTo>
                  <a:close/>
                </a:path>
              </a:pathLst>
            </a:custGeom>
            <a:solidFill>
              <a:srgbClr val="0019A8"/>
            </a:solidFill>
          </p:spPr>
          <p:txBody>
            <a:bodyPr wrap="square" lIns="0" tIns="0" rIns="0" bIns="0" rtlCol="0"/>
            <a:lstStyle/>
            <a:p>
              <a:endParaRPr/>
            </a:p>
          </p:txBody>
        </p:sp>
        <p:pic>
          <p:nvPicPr>
            <p:cNvPr id="18" name="object 15">
              <a:extLst>
                <a:ext uri="{FF2B5EF4-FFF2-40B4-BE49-F238E27FC236}">
                  <a16:creationId xmlns:a16="http://schemas.microsoft.com/office/drawing/2014/main" id="{8D0ECAE1-CFA7-6326-009F-29C8C146801C}"/>
                </a:ext>
              </a:extLst>
            </p:cNvPr>
            <p:cNvPicPr/>
            <p:nvPr/>
          </p:nvPicPr>
          <p:blipFill>
            <a:blip r:embed="rId8" cstate="print"/>
            <a:stretch>
              <a:fillRect/>
            </a:stretch>
          </p:blipFill>
          <p:spPr>
            <a:xfrm>
              <a:off x="3840505" y="1348314"/>
              <a:ext cx="405752" cy="162308"/>
            </a:xfrm>
            <a:prstGeom prst="rect">
              <a:avLst/>
            </a:prstGeom>
          </p:spPr>
        </p:pic>
        <p:pic>
          <p:nvPicPr>
            <p:cNvPr id="19" name="object 16">
              <a:extLst>
                <a:ext uri="{FF2B5EF4-FFF2-40B4-BE49-F238E27FC236}">
                  <a16:creationId xmlns:a16="http://schemas.microsoft.com/office/drawing/2014/main" id="{6C030551-8B04-6356-AD8E-5119764FBBF1}"/>
                </a:ext>
              </a:extLst>
            </p:cNvPr>
            <p:cNvPicPr/>
            <p:nvPr/>
          </p:nvPicPr>
          <p:blipFill>
            <a:blip r:embed="rId9" cstate="print"/>
            <a:stretch>
              <a:fillRect/>
            </a:stretch>
          </p:blipFill>
          <p:spPr>
            <a:xfrm>
              <a:off x="3840505" y="563880"/>
              <a:ext cx="405752" cy="232410"/>
            </a:xfrm>
            <a:prstGeom prst="rect">
              <a:avLst/>
            </a:prstGeom>
          </p:spPr>
        </p:pic>
        <p:sp>
          <p:nvSpPr>
            <p:cNvPr id="20" name="object 17">
              <a:extLst>
                <a:ext uri="{FF2B5EF4-FFF2-40B4-BE49-F238E27FC236}">
                  <a16:creationId xmlns:a16="http://schemas.microsoft.com/office/drawing/2014/main" id="{F981576A-8129-3E62-369F-4C2CF95DF277}"/>
                </a:ext>
              </a:extLst>
            </p:cNvPr>
            <p:cNvSpPr/>
            <p:nvPr/>
          </p:nvSpPr>
          <p:spPr>
            <a:xfrm>
              <a:off x="3840505" y="795921"/>
              <a:ext cx="405765" cy="278765"/>
            </a:xfrm>
            <a:custGeom>
              <a:avLst/>
              <a:gdLst/>
              <a:ahLst/>
              <a:cxnLst/>
              <a:rect l="l" t="t" r="r" b="b"/>
              <a:pathLst>
                <a:path w="405764" h="278765">
                  <a:moveTo>
                    <a:pt x="405752" y="0"/>
                  </a:moveTo>
                  <a:lnTo>
                    <a:pt x="405752" y="278231"/>
                  </a:lnTo>
                  <a:lnTo>
                    <a:pt x="0" y="278231"/>
                  </a:lnTo>
                  <a:lnTo>
                    <a:pt x="0" y="0"/>
                  </a:lnTo>
                  <a:lnTo>
                    <a:pt x="405752" y="0"/>
                  </a:lnTo>
                  <a:close/>
                </a:path>
              </a:pathLst>
            </a:custGeom>
            <a:solidFill>
              <a:srgbClr val="0019A8"/>
            </a:solidFill>
          </p:spPr>
          <p:txBody>
            <a:bodyPr wrap="square" lIns="0" tIns="0" rIns="0" bIns="0" rtlCol="0"/>
            <a:lstStyle/>
            <a:p>
              <a:endParaRPr/>
            </a:p>
          </p:txBody>
        </p:sp>
        <p:pic>
          <p:nvPicPr>
            <p:cNvPr id="21" name="object 18">
              <a:extLst>
                <a:ext uri="{FF2B5EF4-FFF2-40B4-BE49-F238E27FC236}">
                  <a16:creationId xmlns:a16="http://schemas.microsoft.com/office/drawing/2014/main" id="{782A4BBB-EEC1-09D0-0DEE-7D11196BF980}"/>
                </a:ext>
              </a:extLst>
            </p:cNvPr>
            <p:cNvPicPr/>
            <p:nvPr/>
          </p:nvPicPr>
          <p:blipFill>
            <a:blip r:embed="rId10" cstate="print"/>
            <a:stretch>
              <a:fillRect/>
            </a:stretch>
          </p:blipFill>
          <p:spPr>
            <a:xfrm>
              <a:off x="3840505" y="807515"/>
              <a:ext cx="405752" cy="255049"/>
            </a:xfrm>
            <a:prstGeom prst="rect">
              <a:avLst/>
            </a:prstGeom>
          </p:spPr>
        </p:pic>
        <p:sp>
          <p:nvSpPr>
            <p:cNvPr id="22" name="object 19">
              <a:extLst>
                <a:ext uri="{FF2B5EF4-FFF2-40B4-BE49-F238E27FC236}">
                  <a16:creationId xmlns:a16="http://schemas.microsoft.com/office/drawing/2014/main" id="{34541851-880A-8A1E-F5B7-7E625E1A27B6}"/>
                </a:ext>
              </a:extLst>
            </p:cNvPr>
            <p:cNvSpPr/>
            <p:nvPr/>
          </p:nvSpPr>
          <p:spPr>
            <a:xfrm>
              <a:off x="895050" y="888820"/>
              <a:ext cx="626110" cy="509905"/>
            </a:xfrm>
            <a:custGeom>
              <a:avLst/>
              <a:gdLst/>
              <a:ahLst/>
              <a:cxnLst/>
              <a:rect l="l" t="t" r="r" b="b"/>
              <a:pathLst>
                <a:path w="626110" h="509905">
                  <a:moveTo>
                    <a:pt x="157391" y="306400"/>
                  </a:moveTo>
                  <a:lnTo>
                    <a:pt x="63792" y="306400"/>
                  </a:lnTo>
                  <a:lnTo>
                    <a:pt x="78663" y="354215"/>
                  </a:lnTo>
                  <a:lnTo>
                    <a:pt x="102173" y="397482"/>
                  </a:lnTo>
                  <a:lnTo>
                    <a:pt x="133298" y="435179"/>
                  </a:lnTo>
                  <a:lnTo>
                    <a:pt x="171015" y="466280"/>
                  </a:lnTo>
                  <a:lnTo>
                    <a:pt x="214301" y="489763"/>
                  </a:lnTo>
                  <a:lnTo>
                    <a:pt x="262132" y="504603"/>
                  </a:lnTo>
                  <a:lnTo>
                    <a:pt x="313486" y="509778"/>
                  </a:lnTo>
                  <a:lnTo>
                    <a:pt x="364826" y="504603"/>
                  </a:lnTo>
                  <a:lnTo>
                    <a:pt x="412648" y="489763"/>
                  </a:lnTo>
                  <a:lnTo>
                    <a:pt x="455927" y="466280"/>
                  </a:lnTo>
                  <a:lnTo>
                    <a:pt x="493640" y="435179"/>
                  </a:lnTo>
                  <a:lnTo>
                    <a:pt x="506716" y="419341"/>
                  </a:lnTo>
                  <a:lnTo>
                    <a:pt x="313486" y="419341"/>
                  </a:lnTo>
                  <a:lnTo>
                    <a:pt x="261416" y="410915"/>
                  </a:lnTo>
                  <a:lnTo>
                    <a:pt x="216241" y="387459"/>
                  </a:lnTo>
                  <a:lnTo>
                    <a:pt x="180664" y="351709"/>
                  </a:lnTo>
                  <a:lnTo>
                    <a:pt x="157391" y="306400"/>
                  </a:lnTo>
                  <a:close/>
                </a:path>
                <a:path w="626110" h="509905">
                  <a:moveTo>
                    <a:pt x="563143" y="306400"/>
                  </a:moveTo>
                  <a:lnTo>
                    <a:pt x="469620" y="306400"/>
                  </a:lnTo>
                  <a:lnTo>
                    <a:pt x="446331" y="351709"/>
                  </a:lnTo>
                  <a:lnTo>
                    <a:pt x="410737" y="387459"/>
                  </a:lnTo>
                  <a:lnTo>
                    <a:pt x="365550" y="410915"/>
                  </a:lnTo>
                  <a:lnTo>
                    <a:pt x="313486" y="419341"/>
                  </a:lnTo>
                  <a:lnTo>
                    <a:pt x="506716" y="419341"/>
                  </a:lnTo>
                  <a:lnTo>
                    <a:pt x="524763" y="397482"/>
                  </a:lnTo>
                  <a:lnTo>
                    <a:pt x="548272" y="354215"/>
                  </a:lnTo>
                  <a:lnTo>
                    <a:pt x="563143" y="306400"/>
                  </a:lnTo>
                  <a:close/>
                </a:path>
                <a:path w="626110" h="509905">
                  <a:moveTo>
                    <a:pt x="626033" y="203542"/>
                  </a:moveTo>
                  <a:lnTo>
                    <a:pt x="0" y="203542"/>
                  </a:lnTo>
                  <a:lnTo>
                    <a:pt x="0" y="306400"/>
                  </a:lnTo>
                  <a:lnTo>
                    <a:pt x="626033" y="306400"/>
                  </a:lnTo>
                  <a:lnTo>
                    <a:pt x="626033" y="203542"/>
                  </a:lnTo>
                  <a:close/>
                </a:path>
                <a:path w="626110" h="509905">
                  <a:moveTo>
                    <a:pt x="313486" y="0"/>
                  </a:moveTo>
                  <a:lnTo>
                    <a:pt x="262106" y="5180"/>
                  </a:lnTo>
                  <a:lnTo>
                    <a:pt x="214252" y="20036"/>
                  </a:lnTo>
                  <a:lnTo>
                    <a:pt x="170949" y="43542"/>
                  </a:lnTo>
                  <a:lnTo>
                    <a:pt x="133223" y="74672"/>
                  </a:lnTo>
                  <a:lnTo>
                    <a:pt x="102098" y="112399"/>
                  </a:lnTo>
                  <a:lnTo>
                    <a:pt x="78599" y="155698"/>
                  </a:lnTo>
                  <a:lnTo>
                    <a:pt x="63753" y="203542"/>
                  </a:lnTo>
                  <a:lnTo>
                    <a:pt x="157327" y="203542"/>
                  </a:lnTo>
                  <a:lnTo>
                    <a:pt x="180573" y="158177"/>
                  </a:lnTo>
                  <a:lnTo>
                    <a:pt x="216157" y="122378"/>
                  </a:lnTo>
                  <a:lnTo>
                    <a:pt x="261365" y="98888"/>
                  </a:lnTo>
                  <a:lnTo>
                    <a:pt x="313486" y="90449"/>
                  </a:lnTo>
                  <a:lnTo>
                    <a:pt x="506730" y="90449"/>
                  </a:lnTo>
                  <a:lnTo>
                    <a:pt x="493715" y="74672"/>
                  </a:lnTo>
                  <a:lnTo>
                    <a:pt x="455992" y="43542"/>
                  </a:lnTo>
                  <a:lnTo>
                    <a:pt x="412696" y="20036"/>
                  </a:lnTo>
                  <a:lnTo>
                    <a:pt x="364852" y="5180"/>
                  </a:lnTo>
                  <a:lnTo>
                    <a:pt x="313486" y="0"/>
                  </a:lnTo>
                  <a:close/>
                </a:path>
                <a:path w="626110" h="509905">
                  <a:moveTo>
                    <a:pt x="506730" y="90449"/>
                  </a:moveTo>
                  <a:lnTo>
                    <a:pt x="313486" y="90449"/>
                  </a:lnTo>
                  <a:lnTo>
                    <a:pt x="365599" y="98888"/>
                  </a:lnTo>
                  <a:lnTo>
                    <a:pt x="410816" y="122378"/>
                  </a:lnTo>
                  <a:lnTo>
                    <a:pt x="446417" y="158177"/>
                  </a:lnTo>
                  <a:lnTo>
                    <a:pt x="469684" y="203542"/>
                  </a:lnTo>
                  <a:lnTo>
                    <a:pt x="563181" y="203542"/>
                  </a:lnTo>
                  <a:lnTo>
                    <a:pt x="548335" y="155698"/>
                  </a:lnTo>
                  <a:lnTo>
                    <a:pt x="524838" y="112399"/>
                  </a:lnTo>
                  <a:lnTo>
                    <a:pt x="506730" y="90449"/>
                  </a:lnTo>
                  <a:close/>
                </a:path>
              </a:pathLst>
            </a:custGeom>
            <a:solidFill>
              <a:srgbClr val="0019A8"/>
            </a:solidFill>
          </p:spPr>
          <p:txBody>
            <a:bodyPr wrap="square" lIns="0" tIns="0" rIns="0" bIns="0" rtlCol="0"/>
            <a:lstStyle/>
            <a:p>
              <a:endParaRPr/>
            </a:p>
          </p:txBody>
        </p:sp>
        <p:pic>
          <p:nvPicPr>
            <p:cNvPr id="23" name="object 20">
              <a:extLst>
                <a:ext uri="{FF2B5EF4-FFF2-40B4-BE49-F238E27FC236}">
                  <a16:creationId xmlns:a16="http://schemas.microsoft.com/office/drawing/2014/main" id="{0026A583-8B19-F527-C49E-7781EB40E7E1}"/>
                </a:ext>
              </a:extLst>
            </p:cNvPr>
            <p:cNvPicPr/>
            <p:nvPr/>
          </p:nvPicPr>
          <p:blipFill>
            <a:blip r:embed="rId11" cstate="print"/>
            <a:stretch>
              <a:fillRect/>
            </a:stretch>
          </p:blipFill>
          <p:spPr>
            <a:xfrm>
              <a:off x="1834573" y="776843"/>
              <a:ext cx="265894" cy="200629"/>
            </a:xfrm>
            <a:prstGeom prst="rect">
              <a:avLst/>
            </a:prstGeom>
          </p:spPr>
        </p:pic>
        <p:sp>
          <p:nvSpPr>
            <p:cNvPr id="24" name="object 21">
              <a:extLst>
                <a:ext uri="{FF2B5EF4-FFF2-40B4-BE49-F238E27FC236}">
                  <a16:creationId xmlns:a16="http://schemas.microsoft.com/office/drawing/2014/main" id="{1E117300-58CC-1227-16BB-E9A20603B7A7}"/>
                </a:ext>
              </a:extLst>
            </p:cNvPr>
            <p:cNvSpPr/>
            <p:nvPr/>
          </p:nvSpPr>
          <p:spPr>
            <a:xfrm>
              <a:off x="1834565" y="780681"/>
              <a:ext cx="1053465" cy="727075"/>
            </a:xfrm>
            <a:custGeom>
              <a:avLst/>
              <a:gdLst/>
              <a:ahLst/>
              <a:cxnLst/>
              <a:rect l="l" t="t" r="r" b="b"/>
              <a:pathLst>
                <a:path w="1053464" h="727075">
                  <a:moveTo>
                    <a:pt x="140144" y="530021"/>
                  </a:moveTo>
                  <a:lnTo>
                    <a:pt x="18249" y="530021"/>
                  </a:lnTo>
                  <a:lnTo>
                    <a:pt x="18249" y="561771"/>
                  </a:lnTo>
                  <a:lnTo>
                    <a:pt x="18249" y="606221"/>
                  </a:lnTo>
                  <a:lnTo>
                    <a:pt x="18249" y="637971"/>
                  </a:lnTo>
                  <a:lnTo>
                    <a:pt x="18249" y="726871"/>
                  </a:lnTo>
                  <a:lnTo>
                    <a:pt x="54762" y="726871"/>
                  </a:lnTo>
                  <a:lnTo>
                    <a:pt x="54762" y="637971"/>
                  </a:lnTo>
                  <a:lnTo>
                    <a:pt x="119837" y="637971"/>
                  </a:lnTo>
                  <a:lnTo>
                    <a:pt x="119837" y="606221"/>
                  </a:lnTo>
                  <a:lnTo>
                    <a:pt x="54762" y="606221"/>
                  </a:lnTo>
                  <a:lnTo>
                    <a:pt x="54762" y="561771"/>
                  </a:lnTo>
                  <a:lnTo>
                    <a:pt x="140144" y="561771"/>
                  </a:lnTo>
                  <a:lnTo>
                    <a:pt x="140144" y="530021"/>
                  </a:lnTo>
                  <a:close/>
                </a:path>
                <a:path w="1053464" h="727075">
                  <a:moveTo>
                    <a:pt x="156629" y="264972"/>
                  </a:moveTo>
                  <a:lnTo>
                    <a:pt x="0" y="264972"/>
                  </a:lnTo>
                  <a:lnTo>
                    <a:pt x="0" y="297992"/>
                  </a:lnTo>
                  <a:lnTo>
                    <a:pt x="60058" y="297992"/>
                  </a:lnTo>
                  <a:lnTo>
                    <a:pt x="60058" y="461822"/>
                  </a:lnTo>
                  <a:lnTo>
                    <a:pt x="96570" y="461822"/>
                  </a:lnTo>
                  <a:lnTo>
                    <a:pt x="96570" y="297992"/>
                  </a:lnTo>
                  <a:lnTo>
                    <a:pt x="156629" y="297992"/>
                  </a:lnTo>
                  <a:lnTo>
                    <a:pt x="156629" y="264972"/>
                  </a:lnTo>
                  <a:close/>
                </a:path>
                <a:path w="1053464" h="727075">
                  <a:moveTo>
                    <a:pt x="348030" y="461391"/>
                  </a:moveTo>
                  <a:lnTo>
                    <a:pt x="288404" y="376885"/>
                  </a:lnTo>
                  <a:lnTo>
                    <a:pt x="283845" y="370420"/>
                  </a:lnTo>
                  <a:lnTo>
                    <a:pt x="299389" y="362267"/>
                  </a:lnTo>
                  <a:lnTo>
                    <a:pt x="310311" y="350697"/>
                  </a:lnTo>
                  <a:lnTo>
                    <a:pt x="312978" y="344805"/>
                  </a:lnTo>
                  <a:lnTo>
                    <a:pt x="316763" y="336473"/>
                  </a:lnTo>
                  <a:lnTo>
                    <a:pt x="318884" y="320370"/>
                  </a:lnTo>
                  <a:lnTo>
                    <a:pt x="315010" y="298551"/>
                  </a:lnTo>
                  <a:lnTo>
                    <a:pt x="313194" y="295922"/>
                  </a:lnTo>
                  <a:lnTo>
                    <a:pt x="302882" y="280987"/>
                  </a:lnTo>
                  <a:lnTo>
                    <a:pt x="282371" y="269633"/>
                  </a:lnTo>
                  <a:lnTo>
                    <a:pt x="282371" y="320065"/>
                  </a:lnTo>
                  <a:lnTo>
                    <a:pt x="280390" y="330517"/>
                  </a:lnTo>
                  <a:lnTo>
                    <a:pt x="274421" y="338289"/>
                  </a:lnTo>
                  <a:lnTo>
                    <a:pt x="264490" y="343141"/>
                  </a:lnTo>
                  <a:lnTo>
                    <a:pt x="250571" y="344805"/>
                  </a:lnTo>
                  <a:lnTo>
                    <a:pt x="230263" y="344805"/>
                  </a:lnTo>
                  <a:lnTo>
                    <a:pt x="230263" y="295922"/>
                  </a:lnTo>
                  <a:lnTo>
                    <a:pt x="246456" y="295922"/>
                  </a:lnTo>
                  <a:lnTo>
                    <a:pt x="261391" y="297129"/>
                  </a:lnTo>
                  <a:lnTo>
                    <a:pt x="272694" y="301155"/>
                  </a:lnTo>
                  <a:lnTo>
                    <a:pt x="279869" y="308597"/>
                  </a:lnTo>
                  <a:lnTo>
                    <a:pt x="282371" y="320065"/>
                  </a:lnTo>
                  <a:lnTo>
                    <a:pt x="282371" y="269633"/>
                  </a:lnTo>
                  <a:lnTo>
                    <a:pt x="281749" y="269278"/>
                  </a:lnTo>
                  <a:lnTo>
                    <a:pt x="250875" y="265010"/>
                  </a:lnTo>
                  <a:lnTo>
                    <a:pt x="193751" y="265010"/>
                  </a:lnTo>
                  <a:lnTo>
                    <a:pt x="193751" y="461391"/>
                  </a:lnTo>
                  <a:lnTo>
                    <a:pt x="230263" y="461391"/>
                  </a:lnTo>
                  <a:lnTo>
                    <a:pt x="230263" y="376885"/>
                  </a:lnTo>
                  <a:lnTo>
                    <a:pt x="245275" y="376885"/>
                  </a:lnTo>
                  <a:lnTo>
                    <a:pt x="304749" y="461391"/>
                  </a:lnTo>
                  <a:lnTo>
                    <a:pt x="348030" y="461391"/>
                  </a:lnTo>
                  <a:close/>
                </a:path>
                <a:path w="1053464" h="727075">
                  <a:moveTo>
                    <a:pt x="417537" y="162560"/>
                  </a:moveTo>
                  <a:lnTo>
                    <a:pt x="330682" y="162560"/>
                  </a:lnTo>
                  <a:lnTo>
                    <a:pt x="330682" y="0"/>
                  </a:lnTo>
                  <a:lnTo>
                    <a:pt x="294170" y="0"/>
                  </a:lnTo>
                  <a:lnTo>
                    <a:pt x="294170" y="162560"/>
                  </a:lnTo>
                  <a:lnTo>
                    <a:pt x="294170" y="196850"/>
                  </a:lnTo>
                  <a:lnTo>
                    <a:pt x="417537" y="196850"/>
                  </a:lnTo>
                  <a:lnTo>
                    <a:pt x="417537" y="162560"/>
                  </a:lnTo>
                  <a:close/>
                </a:path>
                <a:path w="1053464" h="727075">
                  <a:moveTo>
                    <a:pt x="548563" y="461403"/>
                  </a:moveTo>
                  <a:lnTo>
                    <a:pt x="531456" y="418998"/>
                  </a:lnTo>
                  <a:lnTo>
                    <a:pt x="518401" y="386613"/>
                  </a:lnTo>
                  <a:lnTo>
                    <a:pt x="487883" y="310946"/>
                  </a:lnTo>
                  <a:lnTo>
                    <a:pt x="480847" y="293497"/>
                  </a:lnTo>
                  <a:lnTo>
                    <a:pt x="480847" y="386613"/>
                  </a:lnTo>
                  <a:lnTo>
                    <a:pt x="425196" y="386613"/>
                  </a:lnTo>
                  <a:lnTo>
                    <a:pt x="452577" y="310946"/>
                  </a:lnTo>
                  <a:lnTo>
                    <a:pt x="480847" y="386613"/>
                  </a:lnTo>
                  <a:lnTo>
                    <a:pt x="480847" y="293497"/>
                  </a:lnTo>
                  <a:lnTo>
                    <a:pt x="469366" y="265010"/>
                  </a:lnTo>
                  <a:lnTo>
                    <a:pt x="435508" y="265010"/>
                  </a:lnTo>
                  <a:lnTo>
                    <a:pt x="358952" y="461403"/>
                  </a:lnTo>
                  <a:lnTo>
                    <a:pt x="398119" y="461403"/>
                  </a:lnTo>
                  <a:lnTo>
                    <a:pt x="413423" y="418998"/>
                  </a:lnTo>
                  <a:lnTo>
                    <a:pt x="492620" y="418998"/>
                  </a:lnTo>
                  <a:lnTo>
                    <a:pt x="508533" y="461403"/>
                  </a:lnTo>
                  <a:lnTo>
                    <a:pt x="548563" y="461403"/>
                  </a:lnTo>
                  <a:close/>
                </a:path>
                <a:path w="1053464" h="727075">
                  <a:moveTo>
                    <a:pt x="724954" y="265010"/>
                  </a:moveTo>
                  <a:lnTo>
                    <a:pt x="685507" y="265010"/>
                  </a:lnTo>
                  <a:lnTo>
                    <a:pt x="634860" y="411035"/>
                  </a:lnTo>
                  <a:lnTo>
                    <a:pt x="583031" y="265010"/>
                  </a:lnTo>
                  <a:lnTo>
                    <a:pt x="543001" y="265010"/>
                  </a:lnTo>
                  <a:lnTo>
                    <a:pt x="616902" y="461391"/>
                  </a:lnTo>
                  <a:lnTo>
                    <a:pt x="652830" y="461391"/>
                  </a:lnTo>
                  <a:lnTo>
                    <a:pt x="724954" y="265010"/>
                  </a:lnTo>
                  <a:close/>
                </a:path>
                <a:path w="1053464" h="727075">
                  <a:moveTo>
                    <a:pt x="888682" y="428840"/>
                  </a:moveTo>
                  <a:lnTo>
                    <a:pt x="795921" y="428840"/>
                  </a:lnTo>
                  <a:lnTo>
                    <a:pt x="795921" y="372960"/>
                  </a:lnTo>
                  <a:lnTo>
                    <a:pt x="863942" y="372960"/>
                  </a:lnTo>
                  <a:lnTo>
                    <a:pt x="863942" y="339940"/>
                  </a:lnTo>
                  <a:lnTo>
                    <a:pt x="795921" y="339940"/>
                  </a:lnTo>
                  <a:lnTo>
                    <a:pt x="795921" y="296760"/>
                  </a:lnTo>
                  <a:lnTo>
                    <a:pt x="883373" y="296760"/>
                  </a:lnTo>
                  <a:lnTo>
                    <a:pt x="883373" y="265010"/>
                  </a:lnTo>
                  <a:lnTo>
                    <a:pt x="759421" y="265010"/>
                  </a:lnTo>
                  <a:lnTo>
                    <a:pt x="759421" y="296760"/>
                  </a:lnTo>
                  <a:lnTo>
                    <a:pt x="759421" y="339940"/>
                  </a:lnTo>
                  <a:lnTo>
                    <a:pt x="759421" y="372960"/>
                  </a:lnTo>
                  <a:lnTo>
                    <a:pt x="759421" y="428840"/>
                  </a:lnTo>
                  <a:lnTo>
                    <a:pt x="759421" y="461860"/>
                  </a:lnTo>
                  <a:lnTo>
                    <a:pt x="888682" y="461860"/>
                  </a:lnTo>
                  <a:lnTo>
                    <a:pt x="888682" y="428840"/>
                  </a:lnTo>
                  <a:close/>
                </a:path>
                <a:path w="1053464" h="727075">
                  <a:moveTo>
                    <a:pt x="1052995" y="427570"/>
                  </a:moveTo>
                  <a:lnTo>
                    <a:pt x="966127" y="427570"/>
                  </a:lnTo>
                  <a:lnTo>
                    <a:pt x="966127" y="265010"/>
                  </a:lnTo>
                  <a:lnTo>
                    <a:pt x="929627" y="265010"/>
                  </a:lnTo>
                  <a:lnTo>
                    <a:pt x="929627" y="427570"/>
                  </a:lnTo>
                  <a:lnTo>
                    <a:pt x="929627" y="461860"/>
                  </a:lnTo>
                  <a:lnTo>
                    <a:pt x="1052995" y="461860"/>
                  </a:lnTo>
                  <a:lnTo>
                    <a:pt x="1052995" y="427570"/>
                  </a:lnTo>
                  <a:close/>
                </a:path>
              </a:pathLst>
            </a:custGeom>
            <a:solidFill>
              <a:srgbClr val="69FFFF"/>
            </a:solidFill>
          </p:spPr>
          <p:txBody>
            <a:bodyPr wrap="square" lIns="0" tIns="0" rIns="0" bIns="0" rtlCol="0"/>
            <a:lstStyle/>
            <a:p>
              <a:endParaRPr/>
            </a:p>
          </p:txBody>
        </p:sp>
        <p:pic>
          <p:nvPicPr>
            <p:cNvPr id="25" name="object 22">
              <a:extLst>
                <a:ext uri="{FF2B5EF4-FFF2-40B4-BE49-F238E27FC236}">
                  <a16:creationId xmlns:a16="http://schemas.microsoft.com/office/drawing/2014/main" id="{1CA88E47-372E-5F10-9F88-8F0B23A0D27C}"/>
                </a:ext>
              </a:extLst>
            </p:cNvPr>
            <p:cNvPicPr/>
            <p:nvPr/>
          </p:nvPicPr>
          <p:blipFill>
            <a:blip r:embed="rId12" cstate="print"/>
            <a:stretch>
              <a:fillRect/>
            </a:stretch>
          </p:blipFill>
          <p:spPr>
            <a:xfrm>
              <a:off x="1994466" y="1306879"/>
              <a:ext cx="208749" cy="203733"/>
            </a:xfrm>
            <a:prstGeom prst="rect">
              <a:avLst/>
            </a:prstGeom>
          </p:spPr>
        </p:pic>
        <p:pic>
          <p:nvPicPr>
            <p:cNvPr id="26" name="object 23">
              <a:extLst>
                <a:ext uri="{FF2B5EF4-FFF2-40B4-BE49-F238E27FC236}">
                  <a16:creationId xmlns:a16="http://schemas.microsoft.com/office/drawing/2014/main" id="{F1C66089-CFDE-A7F1-F9B5-D2B0C5FC1096}"/>
                </a:ext>
              </a:extLst>
            </p:cNvPr>
            <p:cNvPicPr/>
            <p:nvPr/>
          </p:nvPicPr>
          <p:blipFill>
            <a:blip r:embed="rId13" cstate="print"/>
            <a:stretch>
              <a:fillRect/>
            </a:stretch>
          </p:blipFill>
          <p:spPr>
            <a:xfrm>
              <a:off x="2248005" y="1310701"/>
              <a:ext cx="154266" cy="196380"/>
            </a:xfrm>
            <a:prstGeom prst="rect">
              <a:avLst/>
            </a:prstGeom>
          </p:spPr>
        </p:pic>
        <p:sp>
          <p:nvSpPr>
            <p:cNvPr id="27" name="object 24">
              <a:extLst>
                <a:ext uri="{FF2B5EF4-FFF2-40B4-BE49-F238E27FC236}">
                  <a16:creationId xmlns:a16="http://schemas.microsoft.com/office/drawing/2014/main" id="{7DA1E86C-8072-8CEC-25A0-8DA01D41B375}"/>
                </a:ext>
              </a:extLst>
            </p:cNvPr>
            <p:cNvSpPr/>
            <p:nvPr/>
          </p:nvSpPr>
          <p:spPr>
            <a:xfrm>
              <a:off x="2524493" y="1310703"/>
              <a:ext cx="541020" cy="196850"/>
            </a:xfrm>
            <a:custGeom>
              <a:avLst/>
              <a:gdLst/>
              <a:ahLst/>
              <a:cxnLst/>
              <a:rect l="l" t="t" r="r" b="b"/>
              <a:pathLst>
                <a:path w="541019" h="196850">
                  <a:moveTo>
                    <a:pt x="123367" y="162560"/>
                  </a:moveTo>
                  <a:lnTo>
                    <a:pt x="36512" y="162560"/>
                  </a:lnTo>
                  <a:lnTo>
                    <a:pt x="36512" y="0"/>
                  </a:lnTo>
                  <a:lnTo>
                    <a:pt x="0" y="0"/>
                  </a:lnTo>
                  <a:lnTo>
                    <a:pt x="0" y="162560"/>
                  </a:lnTo>
                  <a:lnTo>
                    <a:pt x="0" y="196850"/>
                  </a:lnTo>
                  <a:lnTo>
                    <a:pt x="123367" y="196850"/>
                  </a:lnTo>
                  <a:lnTo>
                    <a:pt x="123367" y="162560"/>
                  </a:lnTo>
                  <a:close/>
                </a:path>
                <a:path w="541019" h="196850">
                  <a:moveTo>
                    <a:pt x="196989" y="0"/>
                  </a:moveTo>
                  <a:lnTo>
                    <a:pt x="160489" y="0"/>
                  </a:lnTo>
                  <a:lnTo>
                    <a:pt x="160489" y="196380"/>
                  </a:lnTo>
                  <a:lnTo>
                    <a:pt x="196989" y="196380"/>
                  </a:lnTo>
                  <a:lnTo>
                    <a:pt x="196989" y="0"/>
                  </a:lnTo>
                  <a:close/>
                </a:path>
                <a:path w="541019" h="196850">
                  <a:moveTo>
                    <a:pt x="374243" y="0"/>
                  </a:moveTo>
                  <a:lnTo>
                    <a:pt x="252349" y="0"/>
                  </a:lnTo>
                  <a:lnTo>
                    <a:pt x="252349" y="31750"/>
                  </a:lnTo>
                  <a:lnTo>
                    <a:pt x="252349" y="76200"/>
                  </a:lnTo>
                  <a:lnTo>
                    <a:pt x="252349" y="107950"/>
                  </a:lnTo>
                  <a:lnTo>
                    <a:pt x="252349" y="196850"/>
                  </a:lnTo>
                  <a:lnTo>
                    <a:pt x="288861" y="196850"/>
                  </a:lnTo>
                  <a:lnTo>
                    <a:pt x="288861" y="107950"/>
                  </a:lnTo>
                  <a:lnTo>
                    <a:pt x="353936" y="107950"/>
                  </a:lnTo>
                  <a:lnTo>
                    <a:pt x="353936" y="76200"/>
                  </a:lnTo>
                  <a:lnTo>
                    <a:pt x="288861" y="76200"/>
                  </a:lnTo>
                  <a:lnTo>
                    <a:pt x="288861" y="31750"/>
                  </a:lnTo>
                  <a:lnTo>
                    <a:pt x="374243" y="31750"/>
                  </a:lnTo>
                  <a:lnTo>
                    <a:pt x="374243" y="0"/>
                  </a:lnTo>
                  <a:close/>
                </a:path>
                <a:path w="541019" h="196850">
                  <a:moveTo>
                    <a:pt x="540613" y="163830"/>
                  </a:moveTo>
                  <a:lnTo>
                    <a:pt x="447865" y="163830"/>
                  </a:lnTo>
                  <a:lnTo>
                    <a:pt x="447865" y="107950"/>
                  </a:lnTo>
                  <a:lnTo>
                    <a:pt x="515886" y="107950"/>
                  </a:lnTo>
                  <a:lnTo>
                    <a:pt x="515886" y="74930"/>
                  </a:lnTo>
                  <a:lnTo>
                    <a:pt x="447865" y="74930"/>
                  </a:lnTo>
                  <a:lnTo>
                    <a:pt x="447865" y="31750"/>
                  </a:lnTo>
                  <a:lnTo>
                    <a:pt x="535317" y="31750"/>
                  </a:lnTo>
                  <a:lnTo>
                    <a:pt x="535317" y="0"/>
                  </a:lnTo>
                  <a:lnTo>
                    <a:pt x="411365" y="0"/>
                  </a:lnTo>
                  <a:lnTo>
                    <a:pt x="411365" y="31750"/>
                  </a:lnTo>
                  <a:lnTo>
                    <a:pt x="411365" y="74930"/>
                  </a:lnTo>
                  <a:lnTo>
                    <a:pt x="411365" y="107950"/>
                  </a:lnTo>
                  <a:lnTo>
                    <a:pt x="411365" y="163830"/>
                  </a:lnTo>
                  <a:lnTo>
                    <a:pt x="411365" y="196850"/>
                  </a:lnTo>
                  <a:lnTo>
                    <a:pt x="540613" y="196850"/>
                  </a:lnTo>
                  <a:lnTo>
                    <a:pt x="540613" y="163830"/>
                  </a:lnTo>
                  <a:close/>
                </a:path>
              </a:pathLst>
            </a:custGeom>
            <a:solidFill>
              <a:srgbClr val="69FFFF"/>
            </a:solidFill>
          </p:spPr>
          <p:txBody>
            <a:bodyPr wrap="square" lIns="0" tIns="0" rIns="0" bIns="0" rtlCol="0"/>
            <a:lstStyle/>
            <a:p>
              <a:endParaRPr/>
            </a:p>
          </p:txBody>
        </p:sp>
      </p:grpSp>
    </p:spTree>
    <p:extLst>
      <p:ext uri="{BB962C8B-B14F-4D97-AF65-F5344CB8AC3E}">
        <p14:creationId xmlns:p14="http://schemas.microsoft.com/office/powerpoint/2010/main" val="28005238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sv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6EjOq1N84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hyperlink" Target="https://www.youtube.com/watch?v=sSymPjxyRlQ" TargetMode="Externa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in a room&#10;&#10;Description automatically generated">
            <a:extLst>
              <a:ext uri="{FF2B5EF4-FFF2-40B4-BE49-F238E27FC236}">
                <a16:creationId xmlns:a16="http://schemas.microsoft.com/office/drawing/2014/main" id="{EA246BB9-5E8E-F672-667A-75E1E33A75B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770206"/>
            <a:ext cx="12192000" cy="6087794"/>
          </a:xfrm>
          <a:prstGeom prst="rect">
            <a:avLst/>
          </a:prstGeom>
        </p:spPr>
      </p:pic>
      <p:pic>
        <p:nvPicPr>
          <p:cNvPr id="16" name="Picture 15" descr="A group of people sitting in a room&#10;&#10;Description automatically generated">
            <a:extLst>
              <a:ext uri="{FF2B5EF4-FFF2-40B4-BE49-F238E27FC236}">
                <a16:creationId xmlns:a16="http://schemas.microsoft.com/office/drawing/2014/main" id="{7D90C20C-C663-B80D-A841-7AF74A506E3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55881">
            <a:off x="8497939" y="1404419"/>
            <a:ext cx="2961638" cy="1775468"/>
          </a:xfrm>
          <a:prstGeom prst="roundRect">
            <a:avLst>
              <a:gd name="adj" fmla="val 8594"/>
            </a:avLst>
          </a:prstGeom>
          <a:solidFill>
            <a:srgbClr val="FFFFFF">
              <a:shade val="85000"/>
            </a:srgbClr>
          </a:solidFill>
          <a:ln w="28575">
            <a:solidFill>
              <a:srgbClr val="69FFFF"/>
            </a:solidFill>
          </a:ln>
          <a:effectLst/>
        </p:spPr>
      </p:pic>
      <p:pic>
        <p:nvPicPr>
          <p:cNvPr id="17" name="Picture 16" descr="A group of young men singing">
            <a:extLst>
              <a:ext uri="{FF2B5EF4-FFF2-40B4-BE49-F238E27FC236}">
                <a16:creationId xmlns:a16="http://schemas.microsoft.com/office/drawing/2014/main" id="{D9D8DD90-7A21-4C97-C8E8-C7C4C57380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5881">
            <a:off x="8481920" y="4039629"/>
            <a:ext cx="2961642" cy="1974428"/>
          </a:xfrm>
          <a:prstGeom prst="roundRect">
            <a:avLst>
              <a:gd name="adj" fmla="val 8594"/>
            </a:avLst>
          </a:prstGeom>
          <a:solidFill>
            <a:srgbClr val="FFFFFF">
              <a:shade val="85000"/>
            </a:srgbClr>
          </a:solidFill>
          <a:ln w="28575">
            <a:solidFill>
              <a:srgbClr val="69FFFF"/>
            </a:solidFill>
          </a:ln>
          <a:effectLst/>
        </p:spPr>
      </p:pic>
      <p:pic>
        <p:nvPicPr>
          <p:cNvPr id="18" name="Picture 17" descr="Jerome Foster II - Kids | Britannica Kids | Homework Help">
            <a:extLst>
              <a:ext uri="{FF2B5EF4-FFF2-40B4-BE49-F238E27FC236}">
                <a16:creationId xmlns:a16="http://schemas.microsoft.com/office/drawing/2014/main" id="{5A877533-FEDC-125A-BF45-EADD35115A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52" t="14273" r="26048"/>
          <a:stretch/>
        </p:blipFill>
        <p:spPr bwMode="auto">
          <a:xfrm>
            <a:off x="608817" y="1180184"/>
            <a:ext cx="2155642" cy="1947311"/>
          </a:xfrm>
          <a:prstGeom prst="roundRect">
            <a:avLst>
              <a:gd name="adj" fmla="val 8594"/>
            </a:avLst>
          </a:prstGeom>
          <a:solidFill>
            <a:srgbClr val="FFFFFF">
              <a:shade val="85000"/>
            </a:srgbClr>
          </a:solidFill>
          <a:ln w="28575">
            <a:solidFill>
              <a:srgbClr val="69FFFF"/>
            </a:solidFill>
          </a:ln>
          <a:effectLst/>
        </p:spPr>
      </p:pic>
      <p:pic>
        <p:nvPicPr>
          <p:cNvPr id="19" name="Picture 6" descr="Bee Influence - Influencer Marketing Agency Manchester">
            <a:extLst>
              <a:ext uri="{FF2B5EF4-FFF2-40B4-BE49-F238E27FC236}">
                <a16:creationId xmlns:a16="http://schemas.microsoft.com/office/drawing/2014/main" id="{1153FCA5-4FCF-9B88-416F-69EF306A58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353" r="6644"/>
          <a:stretch/>
        </p:blipFill>
        <p:spPr bwMode="auto">
          <a:xfrm>
            <a:off x="608818" y="4168113"/>
            <a:ext cx="2094776" cy="1947311"/>
          </a:xfrm>
          <a:prstGeom prst="roundRect">
            <a:avLst>
              <a:gd name="adj" fmla="val 8594"/>
            </a:avLst>
          </a:prstGeom>
          <a:solidFill>
            <a:srgbClr val="FFFFFF">
              <a:shade val="85000"/>
            </a:srgbClr>
          </a:solidFill>
          <a:ln w="28575">
            <a:solidFill>
              <a:srgbClr val="69FFFF"/>
            </a:solidFill>
          </a:ln>
          <a:effectLst/>
        </p:spPr>
      </p:pic>
      <p:sp>
        <p:nvSpPr>
          <p:cNvPr id="25" name="TextBox 24">
            <a:extLst>
              <a:ext uri="{FF2B5EF4-FFF2-40B4-BE49-F238E27FC236}">
                <a16:creationId xmlns:a16="http://schemas.microsoft.com/office/drawing/2014/main" id="{B1A0E7B2-2EBB-C6B7-B04E-0CA0E78793D6}"/>
              </a:ext>
            </a:extLst>
          </p:cNvPr>
          <p:cNvSpPr txBox="1"/>
          <p:nvPr/>
        </p:nvSpPr>
        <p:spPr>
          <a:xfrm>
            <a:off x="2703594" y="34690"/>
            <a:ext cx="5378953" cy="707886"/>
          </a:xfrm>
          <a:prstGeom prst="rect">
            <a:avLst/>
          </a:prstGeom>
          <a:noFill/>
        </p:spPr>
        <p:txBody>
          <a:bodyPr wrap="square">
            <a:spAutoFit/>
          </a:bodyPr>
          <a:lstStyle/>
          <a:p>
            <a:pPr algn="ctr"/>
            <a:r>
              <a:rPr kumimoji="0" lang="en-GB" sz="40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Voices for change</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68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5762E7-2524-7EDF-B817-FA7A0C3A0546}"/>
              </a:ext>
            </a:extLst>
          </p:cNvPr>
          <p:cNvSpPr txBox="1"/>
          <p:nvPr/>
        </p:nvSpPr>
        <p:spPr>
          <a:xfrm>
            <a:off x="2115239" y="154410"/>
            <a:ext cx="6191478" cy="461665"/>
          </a:xfrm>
          <a:prstGeom prst="rect">
            <a:avLst/>
          </a:prstGeom>
          <a:noFill/>
        </p:spPr>
        <p:txBody>
          <a:bodyPr wrap="square">
            <a:spAutoFit/>
          </a:bodyPr>
          <a:lstStyle/>
          <a:p>
            <a:pPr algn="ctr"/>
            <a:r>
              <a:rPr kumimoji="0" lang="en-GB" sz="24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For a great presentation, remember...</a:t>
            </a:r>
            <a:endParaRPr lang="en-GB" sz="24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DFD5601-6CDE-7D34-82B2-A200F7049836}"/>
              </a:ext>
            </a:extLst>
          </p:cNvPr>
          <p:cNvSpPr txBox="1">
            <a:spLocks/>
          </p:cNvSpPr>
          <p:nvPr/>
        </p:nvSpPr>
        <p:spPr>
          <a:xfrm>
            <a:off x="2972709" y="1362033"/>
            <a:ext cx="6246582" cy="33009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000" dirty="0">
                <a:solidFill>
                  <a:srgbClr val="0019A8"/>
                </a:solidFill>
                <a:latin typeface="Arial" panose="020B0604020202020204" pitchFamily="34" charset="0"/>
                <a:cs typeface="Arial" panose="020B0604020202020204" pitchFamily="34" charset="0"/>
              </a:rPr>
              <a:t>Pausing</a:t>
            </a:r>
          </a:p>
          <a:p>
            <a:pPr algn="ctr">
              <a:defRPr/>
            </a:pPr>
            <a:endParaRPr lang="en-GB" sz="3000" dirty="0">
              <a:solidFill>
                <a:srgbClr val="0019A8"/>
              </a:solidFill>
              <a:latin typeface="Arial" panose="020B0604020202020204" pitchFamily="34" charset="0"/>
              <a:cs typeface="Arial" panose="020B0604020202020204" pitchFamily="34" charset="0"/>
            </a:endParaRPr>
          </a:p>
          <a:p>
            <a:pPr algn="ctr">
              <a:defRPr/>
            </a:pPr>
            <a:r>
              <a:rPr lang="en-GB" sz="3000" dirty="0">
                <a:solidFill>
                  <a:srgbClr val="0019A8"/>
                </a:solidFill>
                <a:latin typeface="Arial" panose="020B0604020202020204" pitchFamily="34" charset="0"/>
                <a:cs typeface="Arial" panose="020B0604020202020204" pitchFamily="34" charset="0"/>
              </a:rPr>
              <a:t>Emphasising</a:t>
            </a:r>
          </a:p>
          <a:p>
            <a:pPr algn="ctr">
              <a:defRPr/>
            </a:pPr>
            <a:endParaRPr lang="en-GB" sz="3000" dirty="0">
              <a:solidFill>
                <a:srgbClr val="0019A8"/>
              </a:solidFill>
              <a:latin typeface="Arial" panose="020B0604020202020204" pitchFamily="34" charset="0"/>
              <a:cs typeface="Arial" panose="020B0604020202020204" pitchFamily="34" charset="0"/>
            </a:endParaRPr>
          </a:p>
          <a:p>
            <a:pPr algn="ctr">
              <a:defRPr/>
            </a:pPr>
            <a:r>
              <a:rPr lang="en-GB" sz="3000" dirty="0">
                <a:solidFill>
                  <a:srgbClr val="0019A8"/>
                </a:solidFill>
                <a:latin typeface="Arial" panose="020B0604020202020204" pitchFamily="34" charset="0"/>
                <a:cs typeface="Arial" panose="020B0604020202020204" pitchFamily="34" charset="0"/>
              </a:rPr>
              <a:t>Movement</a:t>
            </a:r>
          </a:p>
          <a:p>
            <a:pPr algn="ctr">
              <a:defRPr/>
            </a:pPr>
            <a:endParaRPr lang="en-GB" sz="3000" dirty="0">
              <a:solidFill>
                <a:srgbClr val="0019A8"/>
              </a:solidFill>
              <a:latin typeface="Arial" panose="020B0604020202020204" pitchFamily="34" charset="0"/>
              <a:cs typeface="Arial" panose="020B0604020202020204" pitchFamily="34" charset="0"/>
            </a:endParaRPr>
          </a:p>
          <a:p>
            <a:pPr algn="ctr">
              <a:defRPr/>
            </a:pPr>
            <a:r>
              <a:rPr lang="en-GB" sz="3000" dirty="0">
                <a:solidFill>
                  <a:srgbClr val="0019A8"/>
                </a:solidFill>
                <a:latin typeface="Arial" panose="020B0604020202020204" pitchFamily="34" charset="0"/>
                <a:cs typeface="Arial" panose="020B0604020202020204" pitchFamily="34" charset="0"/>
              </a:rPr>
              <a:t>Performance</a:t>
            </a:r>
          </a:p>
          <a:p>
            <a:pPr algn="ctr">
              <a:defRPr/>
            </a:pPr>
            <a:endParaRPr lang="en-GB" sz="3000" dirty="0">
              <a:solidFill>
                <a:srgbClr val="113B92"/>
              </a:solidFill>
              <a:latin typeface="Arial" panose="020B0604020202020204" pitchFamily="34" charset="0"/>
              <a:cs typeface="Arial" panose="020B0604020202020204" pitchFamily="34" charset="0"/>
            </a:endParaRPr>
          </a:p>
        </p:txBody>
      </p:sp>
      <p:pic>
        <p:nvPicPr>
          <p:cNvPr id="4" name="Graphic 3" descr="Classroom with solid fill">
            <a:extLst>
              <a:ext uri="{FF2B5EF4-FFF2-40B4-BE49-F238E27FC236}">
                <a16:creationId xmlns:a16="http://schemas.microsoft.com/office/drawing/2014/main" id="{A9F9E268-9A5E-B96E-6AB5-306797C17C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4309" y="4764276"/>
            <a:ext cx="1463381" cy="1463381"/>
          </a:xfrm>
          <a:prstGeom prst="rect">
            <a:avLst/>
          </a:prstGeom>
        </p:spPr>
      </p:pic>
    </p:spTree>
    <p:extLst>
      <p:ext uri="{BB962C8B-B14F-4D97-AF65-F5344CB8AC3E}">
        <p14:creationId xmlns:p14="http://schemas.microsoft.com/office/powerpoint/2010/main" val="397787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100">
            <a:extLst>
              <a:ext uri="{FF2B5EF4-FFF2-40B4-BE49-F238E27FC236}">
                <a16:creationId xmlns:a16="http://schemas.microsoft.com/office/drawing/2014/main" id="{4FE080AB-174F-A9E6-1F23-3EC73A0983A5}"/>
              </a:ext>
            </a:extLst>
          </p:cNvPr>
          <p:cNvSpPr>
            <a:spLocks noGrp="1"/>
          </p:cNvSpPr>
          <p:nvPr>
            <p:ph type="body" sz="quarter" idx="10"/>
          </p:nvPr>
        </p:nvSpPr>
        <p:spPr>
          <a:xfrm>
            <a:off x="998737" y="5467637"/>
            <a:ext cx="6750252" cy="716292"/>
          </a:xfrm>
        </p:spPr>
        <p:txBody>
          <a:bodyPr/>
          <a:lstStyle/>
          <a:p>
            <a:pPr algn="ctr"/>
            <a:r>
              <a:rPr lang="en-US" sz="4400" dirty="0">
                <a:latin typeface="Arial" panose="020B0604020202020204" pitchFamily="34" charset="0"/>
                <a:cs typeface="Arial" panose="020B0604020202020204" pitchFamily="34" charset="0"/>
              </a:rPr>
              <a:t>Have fun presenting!</a:t>
            </a:r>
          </a:p>
        </p:txBody>
      </p:sp>
      <p:sp>
        <p:nvSpPr>
          <p:cNvPr id="2" name="TextBox 1">
            <a:extLst>
              <a:ext uri="{FF2B5EF4-FFF2-40B4-BE49-F238E27FC236}">
                <a16:creationId xmlns:a16="http://schemas.microsoft.com/office/drawing/2014/main" id="{1F50E27B-0709-C1F5-1B47-BBC9455FFA93}"/>
              </a:ext>
            </a:extLst>
          </p:cNvPr>
          <p:cNvSpPr txBox="1"/>
          <p:nvPr/>
        </p:nvSpPr>
        <p:spPr>
          <a:xfrm>
            <a:off x="525964" y="2116206"/>
            <a:ext cx="7695799" cy="3108543"/>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19A8"/>
                </a:solidFill>
                <a:latin typeface="Arial" panose="020B0604020202020204" pitchFamily="34" charset="0"/>
                <a:cs typeface="Arial" panose="020B0604020202020204" pitchFamily="34" charset="0"/>
              </a:rPr>
              <a:t>Use these techniques to bring your presentations and assemblies to life!</a:t>
            </a:r>
          </a:p>
          <a:p>
            <a:pPr marL="342900" indent="-342900">
              <a:buFont typeface="Arial" panose="020B0604020202020204" pitchFamily="34" charset="0"/>
              <a:buChar char="•"/>
            </a:pPr>
            <a:endParaRPr lang="en-GB" sz="1400" dirty="0">
              <a:solidFill>
                <a:srgbClr val="0019A8"/>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0019A8"/>
                </a:solidFill>
                <a:latin typeface="Arial" panose="020B0604020202020204" pitchFamily="34" charset="0"/>
                <a:cs typeface="Arial" panose="020B0604020202020204" pitchFamily="34" charset="0"/>
              </a:rPr>
              <a:t>Why not use one of the speeches in an assembly?</a:t>
            </a:r>
          </a:p>
          <a:p>
            <a:pPr algn="ctr"/>
            <a:endParaRPr lang="en-GB" sz="1400" dirty="0">
              <a:solidFill>
                <a:srgbClr val="0019A8"/>
              </a:solidFill>
              <a:latin typeface="Arial" panose="020B0604020202020204" pitchFamily="34" charset="0"/>
              <a:cs typeface="Arial" panose="020B0604020202020204" pitchFamily="34" charset="0"/>
            </a:endParaRPr>
          </a:p>
          <a:p>
            <a:pPr algn="ctr"/>
            <a:r>
              <a:rPr lang="en-GB" sz="2400" dirty="0">
                <a:solidFill>
                  <a:srgbClr val="0019A8"/>
                </a:solidFill>
                <a:latin typeface="Arial" panose="020B0604020202020204" pitchFamily="34" charset="0"/>
                <a:cs typeface="Arial" panose="020B0604020202020204" pitchFamily="34" charset="0"/>
              </a:rPr>
              <a:t>Earth Day</a:t>
            </a:r>
          </a:p>
          <a:p>
            <a:pPr algn="ctr"/>
            <a:r>
              <a:rPr lang="en-GB" sz="2400" dirty="0">
                <a:solidFill>
                  <a:srgbClr val="0019A8"/>
                </a:solidFill>
                <a:latin typeface="Arial" panose="020B0604020202020204" pitchFamily="34" charset="0"/>
                <a:cs typeface="Arial" panose="020B0604020202020204" pitchFamily="34" charset="0"/>
              </a:rPr>
              <a:t>World Environment Day </a:t>
            </a:r>
          </a:p>
          <a:p>
            <a:pPr algn="ctr"/>
            <a:r>
              <a:rPr lang="en-GB" sz="2400" dirty="0">
                <a:solidFill>
                  <a:srgbClr val="0019A8"/>
                </a:solidFill>
                <a:latin typeface="Arial" panose="020B0604020202020204" pitchFamily="34" charset="0"/>
                <a:cs typeface="Arial" panose="020B0604020202020204" pitchFamily="34" charset="0"/>
              </a:rPr>
              <a:t>Walk to School Week</a:t>
            </a:r>
          </a:p>
          <a:p>
            <a:pPr algn="ctr"/>
            <a:r>
              <a:rPr lang="en-GB" sz="2400" dirty="0">
                <a:solidFill>
                  <a:srgbClr val="0019A8"/>
                </a:solidFill>
                <a:latin typeface="Arial" panose="020B0604020202020204" pitchFamily="34" charset="0"/>
                <a:cs typeface="Arial" panose="020B0604020202020204" pitchFamily="34" charset="0"/>
              </a:rPr>
              <a:t>Clean Air 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3E79C-1E8A-C508-B918-370A890E7089}"/>
              </a:ext>
            </a:extLst>
          </p:cNvPr>
          <p:cNvSpPr txBox="1"/>
          <p:nvPr/>
        </p:nvSpPr>
        <p:spPr>
          <a:xfrm>
            <a:off x="3030224" y="1926408"/>
            <a:ext cx="7193948" cy="461665"/>
          </a:xfrm>
          <a:prstGeom prst="rect">
            <a:avLst/>
          </a:prstGeom>
          <a:noFill/>
        </p:spPr>
        <p:txBody>
          <a:bodyPr wrap="square" rtlCol="0">
            <a:spAutoFit/>
          </a:bodyPr>
          <a:lstStyle/>
          <a:p>
            <a:pPr defTabSz="457200">
              <a:defRPr/>
            </a:pPr>
            <a:r>
              <a:rPr lang="en-GB" sz="2400" dirty="0">
                <a:solidFill>
                  <a:srgbClr val="113B92"/>
                </a:solidFill>
                <a:latin typeface="Arial" panose="020B0604020202020204" pitchFamily="34" charset="0"/>
                <a:cs typeface="Arial" panose="020B0604020202020204" pitchFamily="34" charset="0"/>
              </a:rPr>
              <a:t>Discover the skills and qualities of a good presenter</a:t>
            </a:r>
          </a:p>
        </p:txBody>
      </p:sp>
      <p:sp>
        <p:nvSpPr>
          <p:cNvPr id="4" name="Rectangle 3">
            <a:extLst>
              <a:ext uri="{FF2B5EF4-FFF2-40B4-BE49-F238E27FC236}">
                <a16:creationId xmlns:a16="http://schemas.microsoft.com/office/drawing/2014/main" id="{715D668F-4221-22BF-4976-24CD8FFF2049}"/>
              </a:ext>
            </a:extLst>
          </p:cNvPr>
          <p:cNvSpPr/>
          <p:nvPr/>
        </p:nvSpPr>
        <p:spPr>
          <a:xfrm>
            <a:off x="3030224" y="3414624"/>
            <a:ext cx="8820031" cy="461665"/>
          </a:xfrm>
          <a:prstGeom prst="rect">
            <a:avLst/>
          </a:prstGeom>
        </p:spPr>
        <p:txBody>
          <a:bodyPr wrap="square">
            <a:spAutoFit/>
          </a:bodyPr>
          <a:lstStyle/>
          <a:p>
            <a:pPr defTabSz="457200">
              <a:defRPr/>
            </a:pPr>
            <a:r>
              <a:rPr lang="en-GB" sz="2400" dirty="0">
                <a:solidFill>
                  <a:srgbClr val="113B92"/>
                </a:solidFill>
                <a:latin typeface="Arial" panose="020B0604020202020204" pitchFamily="34" charset="0"/>
                <a:cs typeface="Arial" panose="020B0604020202020204" pitchFamily="34" charset="0"/>
              </a:rPr>
              <a:t>Learn and practice techniques for an entertaining presentation</a:t>
            </a:r>
          </a:p>
        </p:txBody>
      </p:sp>
      <p:sp>
        <p:nvSpPr>
          <p:cNvPr id="5" name="Rectangle 4">
            <a:extLst>
              <a:ext uri="{FF2B5EF4-FFF2-40B4-BE49-F238E27FC236}">
                <a16:creationId xmlns:a16="http://schemas.microsoft.com/office/drawing/2014/main" id="{F7E50B69-0047-094A-8039-F79DD88E6D8F}"/>
              </a:ext>
            </a:extLst>
          </p:cNvPr>
          <p:cNvSpPr/>
          <p:nvPr/>
        </p:nvSpPr>
        <p:spPr>
          <a:xfrm>
            <a:off x="3030224" y="4755982"/>
            <a:ext cx="7625464" cy="461665"/>
          </a:xfrm>
          <a:prstGeom prst="rect">
            <a:avLst/>
          </a:prstGeom>
        </p:spPr>
        <p:txBody>
          <a:bodyPr wrap="square">
            <a:spAutoFit/>
          </a:bodyPr>
          <a:lstStyle/>
          <a:p>
            <a:pPr defTabSz="457200">
              <a:defRPr/>
            </a:pPr>
            <a:r>
              <a:rPr lang="en-GB" sz="2400" dirty="0">
                <a:solidFill>
                  <a:srgbClr val="113B92"/>
                </a:solidFill>
                <a:latin typeface="Arial" panose="020B0604020202020204" pitchFamily="34" charset="0"/>
                <a:cs typeface="Arial" panose="020B0604020202020204" pitchFamily="34" charset="0"/>
              </a:rPr>
              <a:t>Prepare an inspiring speech to promote your project</a:t>
            </a:r>
          </a:p>
        </p:txBody>
      </p:sp>
      <p:pic>
        <p:nvPicPr>
          <p:cNvPr id="7" name="Graphic 6">
            <a:extLst>
              <a:ext uri="{FF2B5EF4-FFF2-40B4-BE49-F238E27FC236}">
                <a16:creationId xmlns:a16="http://schemas.microsoft.com/office/drawing/2014/main" id="{2C83502C-D25A-BAEC-5F9E-0752549C31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1943" y="1779272"/>
            <a:ext cx="914400" cy="914400"/>
          </a:xfrm>
          <a:prstGeom prst="rect">
            <a:avLst/>
          </a:prstGeom>
        </p:spPr>
      </p:pic>
      <p:pic>
        <p:nvPicPr>
          <p:cNvPr id="8" name="Graphic 7" descr="Chat with solid fill">
            <a:extLst>
              <a:ext uri="{FF2B5EF4-FFF2-40B4-BE49-F238E27FC236}">
                <a16:creationId xmlns:a16="http://schemas.microsoft.com/office/drawing/2014/main" id="{63CB6194-B46C-D85D-36A8-877D8B5F6AC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61943" y="4567237"/>
            <a:ext cx="1147149" cy="1147149"/>
          </a:xfrm>
          <a:prstGeom prst="rect">
            <a:avLst/>
          </a:prstGeom>
        </p:spPr>
      </p:pic>
      <p:sp>
        <p:nvSpPr>
          <p:cNvPr id="9" name="TextBox 8">
            <a:extLst>
              <a:ext uri="{FF2B5EF4-FFF2-40B4-BE49-F238E27FC236}">
                <a16:creationId xmlns:a16="http://schemas.microsoft.com/office/drawing/2014/main" id="{755502BF-6976-511A-9578-39E78F3FA583}"/>
              </a:ext>
            </a:extLst>
          </p:cNvPr>
          <p:cNvSpPr txBox="1"/>
          <p:nvPr/>
        </p:nvSpPr>
        <p:spPr>
          <a:xfrm>
            <a:off x="2703594" y="34690"/>
            <a:ext cx="5378953" cy="707886"/>
          </a:xfrm>
          <a:prstGeom prst="rect">
            <a:avLst/>
          </a:prstGeom>
          <a:noFill/>
        </p:spPr>
        <p:txBody>
          <a:bodyPr wrap="square">
            <a:spAutoFit/>
          </a:bodyPr>
          <a:lstStyle/>
          <a:p>
            <a:pPr algn="ctr"/>
            <a:r>
              <a:rPr kumimoji="0" lang="en-GB" sz="40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Voices for change</a:t>
            </a:r>
            <a:endParaRPr lang="en-GB" sz="4000" dirty="0">
              <a:latin typeface="Arial" panose="020B0604020202020204" pitchFamily="34" charset="0"/>
              <a:cs typeface="Arial" panose="020B0604020202020204" pitchFamily="34" charset="0"/>
            </a:endParaRPr>
          </a:p>
        </p:txBody>
      </p:sp>
      <p:pic>
        <p:nvPicPr>
          <p:cNvPr id="10" name="Graphic 9" descr="Classroom with solid fill">
            <a:extLst>
              <a:ext uri="{FF2B5EF4-FFF2-40B4-BE49-F238E27FC236}">
                <a16:creationId xmlns:a16="http://schemas.microsoft.com/office/drawing/2014/main" id="{4C0909B5-996B-C967-7426-CD37622840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1943" y="3173254"/>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76B537E8-1FA7-BBD8-B4D7-7EFEE176E0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47508" y="1795121"/>
            <a:ext cx="2584536" cy="1570190"/>
          </a:xfrm>
          <a:prstGeom prst="roundRect">
            <a:avLst>
              <a:gd name="adj" fmla="val 8594"/>
            </a:avLst>
          </a:prstGeom>
          <a:solidFill>
            <a:srgbClr val="FFFFFF">
              <a:shade val="85000"/>
            </a:srgbClr>
          </a:solidFill>
          <a:ln>
            <a:noFill/>
          </a:ln>
          <a:effectLst/>
        </p:spPr>
      </p:pic>
      <p:grpSp>
        <p:nvGrpSpPr>
          <p:cNvPr id="7" name="Group 6">
            <a:extLst>
              <a:ext uri="{FF2B5EF4-FFF2-40B4-BE49-F238E27FC236}">
                <a16:creationId xmlns:a16="http://schemas.microsoft.com/office/drawing/2014/main" id="{625801C2-3DD5-ED21-3CA1-76319B4790A2}"/>
              </a:ext>
            </a:extLst>
          </p:cNvPr>
          <p:cNvGrpSpPr/>
          <p:nvPr/>
        </p:nvGrpSpPr>
        <p:grpSpPr>
          <a:xfrm>
            <a:off x="-187306" y="1058537"/>
            <a:ext cx="4013117" cy="2944094"/>
            <a:chOff x="47803" y="1424705"/>
            <a:chExt cx="4013117" cy="2944094"/>
          </a:xfrm>
        </p:grpSpPr>
        <p:pic>
          <p:nvPicPr>
            <p:cNvPr id="8" name="Graphic 7" descr="Smart Phone with solid fill">
              <a:extLst>
                <a:ext uri="{FF2B5EF4-FFF2-40B4-BE49-F238E27FC236}">
                  <a16:creationId xmlns:a16="http://schemas.microsoft.com/office/drawing/2014/main" id="{5470318B-D138-C540-2CA1-325E0F6155B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47803" y="1424705"/>
              <a:ext cx="4013117" cy="2944094"/>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C1A43964-D155-5FEA-1DCD-0802A4D08C1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99514" y="1631143"/>
              <a:ext cx="1727534" cy="2273072"/>
            </a:xfrm>
            <a:prstGeom prst="rect">
              <a:avLst/>
            </a:prstGeom>
          </p:spPr>
        </p:pic>
      </p:grpSp>
      <p:grpSp>
        <p:nvGrpSpPr>
          <p:cNvPr id="10" name="Group 9">
            <a:extLst>
              <a:ext uri="{FF2B5EF4-FFF2-40B4-BE49-F238E27FC236}">
                <a16:creationId xmlns:a16="http://schemas.microsoft.com/office/drawing/2014/main" id="{3A332411-4B46-CECC-7B3B-661D31D6D67A}"/>
              </a:ext>
            </a:extLst>
          </p:cNvPr>
          <p:cNvGrpSpPr/>
          <p:nvPr/>
        </p:nvGrpSpPr>
        <p:grpSpPr>
          <a:xfrm>
            <a:off x="3373397" y="1366359"/>
            <a:ext cx="2512233" cy="2636272"/>
            <a:chOff x="8353693" y="1061864"/>
            <a:chExt cx="3367251" cy="3533506"/>
          </a:xfrm>
        </p:grpSpPr>
        <p:pic>
          <p:nvPicPr>
            <p:cNvPr id="11" name="Graphic 10" descr="Television with solid fill">
              <a:extLst>
                <a:ext uri="{FF2B5EF4-FFF2-40B4-BE49-F238E27FC236}">
                  <a16:creationId xmlns:a16="http://schemas.microsoft.com/office/drawing/2014/main" id="{D3EF71D9-5BAF-47DC-47E8-95AE6F90ABD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53693" y="1061864"/>
              <a:ext cx="3367251" cy="3533506"/>
            </a:xfrm>
            <a:prstGeom prst="rect">
              <a:avLst/>
            </a:prstGeom>
          </p:spPr>
        </p:pic>
        <p:pic>
          <p:nvPicPr>
            <p:cNvPr id="12" name="Picture 2" descr="Best David Attenborough series to watch | BBC Wildlife Magazine | Discover  Wildlife">
              <a:extLst>
                <a:ext uri="{FF2B5EF4-FFF2-40B4-BE49-F238E27FC236}">
                  <a16:creationId xmlns:a16="http://schemas.microsoft.com/office/drawing/2014/main" id="{C919A34F-3191-0A74-6C55-17435F802BD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598584" y="1693847"/>
              <a:ext cx="2877468" cy="1919311"/>
            </a:xfrm>
            <a:prstGeom prst="roundRect">
              <a:avLst>
                <a:gd name="adj" fmla="val 8594"/>
              </a:avLst>
            </a:prstGeom>
            <a:solidFill>
              <a:srgbClr val="FFFFFF">
                <a:shade val="85000"/>
              </a:srgbClr>
            </a:solidFill>
            <a:ln>
              <a:noFill/>
            </a:ln>
            <a:effectLst/>
          </p:spPr>
        </p:pic>
      </p:grpSp>
      <p:pic>
        <p:nvPicPr>
          <p:cNvPr id="13" name="Picture 6">
            <a:extLst>
              <a:ext uri="{FF2B5EF4-FFF2-40B4-BE49-F238E27FC236}">
                <a16:creationId xmlns:a16="http://schemas.microsoft.com/office/drawing/2014/main" id="{EFB27DA8-E0EC-2FCE-8AFF-E5AC1DB6227A}"/>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p:blipFill>
        <p:spPr bwMode="auto">
          <a:xfrm>
            <a:off x="9166991" y="1795121"/>
            <a:ext cx="2287437" cy="1570190"/>
          </a:xfrm>
          <a:prstGeom prst="roundRect">
            <a:avLst>
              <a:gd name="adj" fmla="val 8594"/>
            </a:avLst>
          </a:prstGeom>
          <a:solidFill>
            <a:srgbClr val="FFFFFF">
              <a:shade val="85000"/>
            </a:srgbClr>
          </a:solidFill>
          <a:ln>
            <a:noFill/>
          </a:ln>
          <a:effectLst/>
        </p:spPr>
      </p:pic>
      <p:sp>
        <p:nvSpPr>
          <p:cNvPr id="19" name="TextBox 18">
            <a:extLst>
              <a:ext uri="{FF2B5EF4-FFF2-40B4-BE49-F238E27FC236}">
                <a16:creationId xmlns:a16="http://schemas.microsoft.com/office/drawing/2014/main" id="{8E5762E7-2524-7EDF-B817-FA7A0C3A0546}"/>
              </a:ext>
            </a:extLst>
          </p:cNvPr>
          <p:cNvSpPr txBox="1"/>
          <p:nvPr/>
        </p:nvSpPr>
        <p:spPr>
          <a:xfrm>
            <a:off x="2115239" y="154410"/>
            <a:ext cx="6191478" cy="461665"/>
          </a:xfrm>
          <a:prstGeom prst="rect">
            <a:avLst/>
          </a:prstGeom>
          <a:noFill/>
        </p:spPr>
        <p:txBody>
          <a:bodyPr wrap="square">
            <a:spAutoFit/>
          </a:bodyPr>
          <a:lstStyle/>
          <a:p>
            <a:pPr algn="ctr"/>
            <a:r>
              <a:rPr kumimoji="0" lang="en-GB" sz="24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What is the purpose of a presentation?</a:t>
            </a:r>
            <a:endParaRPr lang="en-GB"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7856D85-5257-F531-1107-4FEAA4EDA1DC}"/>
              </a:ext>
            </a:extLst>
          </p:cNvPr>
          <p:cNvSpPr txBox="1"/>
          <p:nvPr/>
        </p:nvSpPr>
        <p:spPr>
          <a:xfrm>
            <a:off x="2614917" y="4445094"/>
            <a:ext cx="7809374" cy="1938992"/>
          </a:xfrm>
          <a:prstGeom prst="rect">
            <a:avLst/>
          </a:prstGeom>
          <a:noFill/>
        </p:spPr>
        <p:txBody>
          <a:bodyPr wrap="square">
            <a:spAutoFit/>
          </a:bodyPr>
          <a:lstStyle/>
          <a:p>
            <a:pPr algn="ctr"/>
            <a:r>
              <a:rPr kumimoji="0" lang="en-GB" sz="2400" b="1"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Think of some presenters you admire.</a:t>
            </a:r>
          </a:p>
          <a:p>
            <a:pPr algn="ctr"/>
            <a:r>
              <a:rPr lang="en-GB" sz="2400" i="1" dirty="0">
                <a:solidFill>
                  <a:srgbClr val="0019A8"/>
                </a:solidFill>
                <a:latin typeface="Arial" panose="020B0604020202020204" pitchFamily="34" charset="0"/>
                <a:ea typeface="+mj-ea"/>
                <a:cs typeface="Arial" panose="020B0604020202020204" pitchFamily="34" charset="0"/>
              </a:rPr>
              <a:t>They could be from TV, YouTube or social media.</a:t>
            </a:r>
          </a:p>
          <a:p>
            <a:pPr algn="ctr"/>
            <a:endParaRPr lang="en-GB" sz="2400" dirty="0">
              <a:solidFill>
                <a:srgbClr val="0019A8"/>
              </a:solidFill>
              <a:latin typeface="Arial" panose="020B0604020202020204" pitchFamily="34" charset="0"/>
              <a:ea typeface="+mj-ea"/>
              <a:cs typeface="Arial" panose="020B0604020202020204" pitchFamily="34" charset="0"/>
            </a:endParaRPr>
          </a:p>
          <a:p>
            <a:pPr algn="ctr"/>
            <a:r>
              <a:rPr kumimoji="0" lang="en-GB" sz="2400" b="1"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What makes you want to watch and listen to them?</a:t>
            </a:r>
          </a:p>
          <a:p>
            <a:pPr algn="ct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95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5762E7-2524-7EDF-B817-FA7A0C3A0546}"/>
              </a:ext>
            </a:extLst>
          </p:cNvPr>
          <p:cNvSpPr txBox="1"/>
          <p:nvPr/>
        </p:nvSpPr>
        <p:spPr>
          <a:xfrm>
            <a:off x="2115239" y="154410"/>
            <a:ext cx="6191478" cy="553998"/>
          </a:xfrm>
          <a:prstGeom prst="rect">
            <a:avLst/>
          </a:prstGeom>
          <a:noFill/>
        </p:spPr>
        <p:txBody>
          <a:bodyPr wrap="square">
            <a:spAutoFit/>
          </a:bodyPr>
          <a:lstStyle/>
          <a:p>
            <a:pPr algn="ctr"/>
            <a:r>
              <a:rPr kumimoji="0" lang="en-GB" sz="30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Youth Climate Leaders</a:t>
            </a:r>
            <a:endParaRPr lang="en-GB" sz="3000" dirty="0">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9FE79A86-FD67-4E04-37FD-CBF2BE117211}"/>
              </a:ext>
            </a:extLst>
          </p:cNvPr>
          <p:cNvSpPr txBox="1">
            <a:spLocks/>
          </p:cNvSpPr>
          <p:nvPr/>
        </p:nvSpPr>
        <p:spPr>
          <a:xfrm>
            <a:off x="2095500" y="5375236"/>
            <a:ext cx="8001000" cy="83564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2200" dirty="0">
                <a:solidFill>
                  <a:srgbClr val="113B92"/>
                </a:solidFill>
                <a:latin typeface="Arial" panose="020B0604020202020204" pitchFamily="34" charset="0"/>
                <a:cs typeface="Arial" panose="020B0604020202020204" pitchFamily="34" charset="0"/>
              </a:rPr>
              <a:t>What do you notice about each presenter’s technique? </a:t>
            </a:r>
          </a:p>
          <a:p>
            <a:pPr algn="ctr"/>
            <a:r>
              <a:rPr lang="en-GB" sz="2200" dirty="0">
                <a:solidFill>
                  <a:srgbClr val="113B92"/>
                </a:solidFill>
                <a:latin typeface="Arial" panose="020B0604020202020204" pitchFamily="34" charset="0"/>
                <a:cs typeface="Arial" panose="020B0604020202020204" pitchFamily="34" charset="0"/>
              </a:rPr>
              <a:t>What do they do well? </a:t>
            </a:r>
          </a:p>
        </p:txBody>
      </p:sp>
      <p:pic>
        <p:nvPicPr>
          <p:cNvPr id="24" name="Picture 23">
            <a:hlinkClick r:id="rId3"/>
            <a:extLst>
              <a:ext uri="{FF2B5EF4-FFF2-40B4-BE49-F238E27FC236}">
                <a16:creationId xmlns:a16="http://schemas.microsoft.com/office/drawing/2014/main" id="{344E26BB-61E1-560F-7C00-E99B297EC5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31365" y="1716978"/>
            <a:ext cx="3232873" cy="1939724"/>
          </a:xfrm>
          <a:prstGeom prst="roundRect">
            <a:avLst>
              <a:gd name="adj" fmla="val 8594"/>
            </a:avLst>
          </a:prstGeom>
          <a:solidFill>
            <a:srgbClr val="FFFFFF">
              <a:shade val="85000"/>
            </a:srgbClr>
          </a:solidFill>
          <a:ln>
            <a:noFill/>
          </a:ln>
          <a:effectLst/>
        </p:spPr>
      </p:pic>
      <p:pic>
        <p:nvPicPr>
          <p:cNvPr id="26" name="Picture 4" descr="Dominique Palmer - London Speaker Bureau Asia">
            <a:hlinkClick r:id="rId5"/>
            <a:extLst>
              <a:ext uri="{FF2B5EF4-FFF2-40B4-BE49-F238E27FC236}">
                <a16:creationId xmlns:a16="http://schemas.microsoft.com/office/drawing/2014/main" id="{4025EDB8-7AE3-E5D3-E498-5F15F7BC439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22630" y="1716978"/>
            <a:ext cx="1939724" cy="1939724"/>
          </a:xfrm>
          <a:prstGeom prst="roundRect">
            <a:avLst>
              <a:gd name="adj" fmla="val 8594"/>
            </a:avLst>
          </a:prstGeom>
          <a:solidFill>
            <a:srgbClr val="FFFFFF">
              <a:shade val="85000"/>
            </a:srgbClr>
          </a:solidFill>
          <a:ln>
            <a:noFill/>
          </a:ln>
          <a:effectLst/>
        </p:spPr>
      </p:pic>
      <p:sp>
        <p:nvSpPr>
          <p:cNvPr id="27" name="TextBox 26">
            <a:extLst>
              <a:ext uri="{FF2B5EF4-FFF2-40B4-BE49-F238E27FC236}">
                <a16:creationId xmlns:a16="http://schemas.microsoft.com/office/drawing/2014/main" id="{CFCDEEDF-2D11-BF91-68C0-E6A2F7E14CD8}"/>
              </a:ext>
            </a:extLst>
          </p:cNvPr>
          <p:cNvSpPr txBox="1"/>
          <p:nvPr/>
        </p:nvSpPr>
        <p:spPr>
          <a:xfrm>
            <a:off x="895770" y="3895831"/>
            <a:ext cx="5096395" cy="769441"/>
          </a:xfrm>
          <a:prstGeom prst="rect">
            <a:avLst/>
          </a:prstGeom>
          <a:noFill/>
        </p:spPr>
        <p:txBody>
          <a:bodyPr wrap="none" rtlCol="0">
            <a:spAutoFit/>
          </a:bodyPr>
          <a:lstStyle/>
          <a:p>
            <a:pPr algn="ctr"/>
            <a:r>
              <a:rPr lang="en-GB" sz="2600" dirty="0">
                <a:solidFill>
                  <a:srgbClr val="0019A8"/>
                </a:solidFill>
                <a:latin typeface="Arial" panose="020B0604020202020204" pitchFamily="34" charset="0"/>
                <a:cs typeface="Arial" panose="020B0604020202020204" pitchFamily="34" charset="0"/>
              </a:rPr>
              <a:t>Jerome Foster II</a:t>
            </a:r>
          </a:p>
          <a:p>
            <a:pPr algn="ctr"/>
            <a:r>
              <a:rPr lang="en-GB" dirty="0">
                <a:solidFill>
                  <a:srgbClr val="0019A8"/>
                </a:solidFill>
                <a:latin typeface="Arial" panose="020B0604020202020204" pitchFamily="34" charset="0"/>
                <a:cs typeface="Arial" panose="020B0604020202020204" pitchFamily="34" charset="0"/>
              </a:rPr>
              <a:t>Environmental Activist and White House Advisor</a:t>
            </a:r>
          </a:p>
        </p:txBody>
      </p:sp>
      <p:sp>
        <p:nvSpPr>
          <p:cNvPr id="28" name="TextBox 27">
            <a:extLst>
              <a:ext uri="{FF2B5EF4-FFF2-40B4-BE49-F238E27FC236}">
                <a16:creationId xmlns:a16="http://schemas.microsoft.com/office/drawing/2014/main" id="{0D68B040-B596-FFEA-DA3C-50BE78736234}"/>
              </a:ext>
            </a:extLst>
          </p:cNvPr>
          <p:cNvSpPr txBox="1"/>
          <p:nvPr/>
        </p:nvSpPr>
        <p:spPr>
          <a:xfrm>
            <a:off x="6932495" y="3895830"/>
            <a:ext cx="3719993" cy="769441"/>
          </a:xfrm>
          <a:prstGeom prst="rect">
            <a:avLst/>
          </a:prstGeom>
          <a:noFill/>
        </p:spPr>
        <p:txBody>
          <a:bodyPr wrap="none" rtlCol="0">
            <a:spAutoFit/>
          </a:bodyPr>
          <a:lstStyle/>
          <a:p>
            <a:pPr algn="ctr"/>
            <a:r>
              <a:rPr lang="en-GB" sz="2600" dirty="0">
                <a:solidFill>
                  <a:srgbClr val="0019A8"/>
                </a:solidFill>
                <a:latin typeface="Arial" panose="020B0604020202020204" pitchFamily="34" charset="0"/>
                <a:cs typeface="Arial" panose="020B0604020202020204" pitchFamily="34" charset="0"/>
              </a:rPr>
              <a:t>Dominique Palmer</a:t>
            </a:r>
          </a:p>
          <a:p>
            <a:r>
              <a:rPr lang="en-GB" dirty="0">
                <a:solidFill>
                  <a:srgbClr val="0019A8"/>
                </a:solidFill>
                <a:latin typeface="Arial" panose="020B0604020202020204" pitchFamily="34" charset="0"/>
                <a:cs typeface="Arial" panose="020B0604020202020204" pitchFamily="34" charset="0"/>
              </a:rPr>
              <a:t>Climate Justice Activist and Writer </a:t>
            </a:r>
          </a:p>
        </p:txBody>
      </p:sp>
    </p:spTree>
    <p:extLst>
      <p:ext uri="{BB962C8B-B14F-4D97-AF65-F5344CB8AC3E}">
        <p14:creationId xmlns:p14="http://schemas.microsoft.com/office/powerpoint/2010/main" val="93389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5762E7-2524-7EDF-B817-FA7A0C3A0546}"/>
              </a:ext>
            </a:extLst>
          </p:cNvPr>
          <p:cNvSpPr txBox="1"/>
          <p:nvPr/>
        </p:nvSpPr>
        <p:spPr>
          <a:xfrm>
            <a:off x="2115239" y="154410"/>
            <a:ext cx="6191478" cy="461665"/>
          </a:xfrm>
          <a:prstGeom prst="rect">
            <a:avLst/>
          </a:prstGeom>
          <a:noFill/>
        </p:spPr>
        <p:txBody>
          <a:bodyPr wrap="square">
            <a:spAutoFit/>
          </a:bodyPr>
          <a:lstStyle/>
          <a:p>
            <a:pPr algn="ctr"/>
            <a:r>
              <a:rPr kumimoji="0" lang="en-GB" sz="24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What is important about each thing? </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2C9C9B1-F2E5-0AF2-04B2-DE40F3D221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85930" y="1839691"/>
            <a:ext cx="1623088" cy="1976344"/>
          </a:xfrm>
          <a:prstGeom prst="rect">
            <a:avLst/>
          </a:prstGeom>
        </p:spPr>
      </p:pic>
      <p:pic>
        <p:nvPicPr>
          <p:cNvPr id="9" name="Picture 8">
            <a:extLst>
              <a:ext uri="{FF2B5EF4-FFF2-40B4-BE49-F238E27FC236}">
                <a16:creationId xmlns:a16="http://schemas.microsoft.com/office/drawing/2014/main" id="{AE4F1A98-60E2-1800-51BB-DB3475833C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43225" y="1915925"/>
            <a:ext cx="1137809" cy="1986963"/>
          </a:xfrm>
          <a:prstGeom prst="rect">
            <a:avLst/>
          </a:prstGeom>
        </p:spPr>
      </p:pic>
      <p:pic>
        <p:nvPicPr>
          <p:cNvPr id="10" name="Picture 9">
            <a:extLst>
              <a:ext uri="{FF2B5EF4-FFF2-40B4-BE49-F238E27FC236}">
                <a16:creationId xmlns:a16="http://schemas.microsoft.com/office/drawing/2014/main" id="{45D14421-EBB3-F29E-A016-84687645EAE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85348" y="1745078"/>
            <a:ext cx="1433406" cy="2165570"/>
          </a:xfrm>
          <a:prstGeom prst="rect">
            <a:avLst/>
          </a:prstGeom>
        </p:spPr>
      </p:pic>
      <p:sp>
        <p:nvSpPr>
          <p:cNvPr id="11" name="TextBox 10">
            <a:extLst>
              <a:ext uri="{FF2B5EF4-FFF2-40B4-BE49-F238E27FC236}">
                <a16:creationId xmlns:a16="http://schemas.microsoft.com/office/drawing/2014/main" id="{26B77AB0-328C-F000-5859-8E81722BDB29}"/>
              </a:ext>
            </a:extLst>
          </p:cNvPr>
          <p:cNvSpPr txBox="1"/>
          <p:nvPr/>
        </p:nvSpPr>
        <p:spPr>
          <a:xfrm>
            <a:off x="1810802" y="4408151"/>
            <a:ext cx="973343" cy="461665"/>
          </a:xfrm>
          <a:prstGeom prst="rect">
            <a:avLst/>
          </a:prstGeom>
          <a:noFill/>
        </p:spPr>
        <p:txBody>
          <a:bodyPr wrap="none" rtlCol="0">
            <a:spAutoFit/>
          </a:bodyPr>
          <a:lstStyle/>
          <a:p>
            <a:r>
              <a:rPr lang="en-GB" sz="2400" dirty="0">
                <a:solidFill>
                  <a:srgbClr val="0019A8"/>
                </a:solidFill>
                <a:latin typeface="Arial" panose="020B0604020202020204" pitchFamily="34" charset="0"/>
                <a:cs typeface="Arial" panose="020B0604020202020204" pitchFamily="34" charset="0"/>
              </a:rPr>
              <a:t>Voice</a:t>
            </a:r>
          </a:p>
        </p:txBody>
      </p:sp>
      <p:sp>
        <p:nvSpPr>
          <p:cNvPr id="12" name="TextBox 11">
            <a:extLst>
              <a:ext uri="{FF2B5EF4-FFF2-40B4-BE49-F238E27FC236}">
                <a16:creationId xmlns:a16="http://schemas.microsoft.com/office/drawing/2014/main" id="{1310164B-47A9-553C-9625-CC6B9DA44CD9}"/>
              </a:ext>
            </a:extLst>
          </p:cNvPr>
          <p:cNvSpPr txBox="1"/>
          <p:nvPr/>
        </p:nvSpPr>
        <p:spPr>
          <a:xfrm>
            <a:off x="4840173" y="4408151"/>
            <a:ext cx="2343911" cy="461665"/>
          </a:xfrm>
          <a:prstGeom prst="rect">
            <a:avLst/>
          </a:prstGeom>
          <a:noFill/>
        </p:spPr>
        <p:txBody>
          <a:bodyPr wrap="none" rtlCol="0">
            <a:spAutoFit/>
          </a:bodyPr>
          <a:lstStyle/>
          <a:p>
            <a:r>
              <a:rPr lang="en-GB" sz="2400" dirty="0">
                <a:solidFill>
                  <a:srgbClr val="0019A8"/>
                </a:solidFill>
                <a:latin typeface="Arial" panose="020B0604020202020204" pitchFamily="34" charset="0"/>
                <a:cs typeface="Arial" panose="020B0604020202020204" pitchFamily="34" charset="0"/>
              </a:rPr>
              <a:t>Body Language</a:t>
            </a:r>
          </a:p>
        </p:txBody>
      </p:sp>
      <p:sp>
        <p:nvSpPr>
          <p:cNvPr id="13" name="TextBox 12">
            <a:extLst>
              <a:ext uri="{FF2B5EF4-FFF2-40B4-BE49-F238E27FC236}">
                <a16:creationId xmlns:a16="http://schemas.microsoft.com/office/drawing/2014/main" id="{801718F7-B693-559E-4679-8EFB616D2FEC}"/>
              </a:ext>
            </a:extLst>
          </p:cNvPr>
          <p:cNvSpPr txBox="1"/>
          <p:nvPr/>
        </p:nvSpPr>
        <p:spPr>
          <a:xfrm>
            <a:off x="9240112" y="4408150"/>
            <a:ext cx="1483098" cy="461665"/>
          </a:xfrm>
          <a:prstGeom prst="rect">
            <a:avLst/>
          </a:prstGeom>
          <a:noFill/>
        </p:spPr>
        <p:txBody>
          <a:bodyPr wrap="none" rtlCol="0">
            <a:spAutoFit/>
          </a:bodyPr>
          <a:lstStyle/>
          <a:p>
            <a:r>
              <a:rPr lang="en-GB" sz="2400" dirty="0">
                <a:solidFill>
                  <a:srgbClr val="0019A8"/>
                </a:solidFill>
                <a:latin typeface="Arial" panose="020B0604020202020204" pitchFamily="34" charset="0"/>
                <a:cs typeface="Arial" panose="020B0604020202020204" pitchFamily="34" charset="0"/>
              </a:rPr>
              <a:t>Gestures</a:t>
            </a:r>
          </a:p>
        </p:txBody>
      </p:sp>
      <p:sp>
        <p:nvSpPr>
          <p:cNvPr id="16" name="Rectangle 15">
            <a:extLst>
              <a:ext uri="{FF2B5EF4-FFF2-40B4-BE49-F238E27FC236}">
                <a16:creationId xmlns:a16="http://schemas.microsoft.com/office/drawing/2014/main" id="{6CE99E1E-ECD7-A08D-8F6B-924220EB59FF}"/>
              </a:ext>
            </a:extLst>
          </p:cNvPr>
          <p:cNvSpPr/>
          <p:nvPr/>
        </p:nvSpPr>
        <p:spPr>
          <a:xfrm>
            <a:off x="0" y="6064786"/>
            <a:ext cx="12192000" cy="793214"/>
          </a:xfrm>
          <a:prstGeom prst="rect">
            <a:avLst/>
          </a:prstGeom>
          <a:solidFill>
            <a:srgbClr val="69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D9864F5-733F-4A48-E6B8-553EF833D0C2}"/>
              </a:ext>
            </a:extLst>
          </p:cNvPr>
          <p:cNvSpPr txBox="1"/>
          <p:nvPr/>
        </p:nvSpPr>
        <p:spPr>
          <a:xfrm>
            <a:off x="2702641" y="6229755"/>
            <a:ext cx="6786718" cy="461665"/>
          </a:xfrm>
          <a:prstGeom prst="rect">
            <a:avLst/>
          </a:prstGeom>
          <a:noFill/>
        </p:spPr>
        <p:txBody>
          <a:bodyPr wrap="square">
            <a:spAutoFit/>
          </a:bodyPr>
          <a:lstStyle/>
          <a:p>
            <a:pPr algn="ctr"/>
            <a:r>
              <a:rPr kumimoji="0" lang="en-GB" sz="24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How </a:t>
            </a:r>
            <a:r>
              <a:rPr lang="en-GB" sz="2400" dirty="0">
                <a:solidFill>
                  <a:srgbClr val="0019A8"/>
                </a:solidFill>
                <a:latin typeface="Arial" panose="020B0604020202020204" pitchFamily="34" charset="0"/>
                <a:ea typeface="+mj-ea"/>
                <a:cs typeface="Arial" panose="020B0604020202020204" pitchFamily="34" charset="0"/>
              </a:rPr>
              <a:t>can</a:t>
            </a:r>
            <a:r>
              <a:rPr kumimoji="0" lang="en-GB" sz="24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 these things help our presentations?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20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5762E7-2524-7EDF-B817-FA7A0C3A0546}"/>
              </a:ext>
            </a:extLst>
          </p:cNvPr>
          <p:cNvSpPr txBox="1"/>
          <p:nvPr/>
        </p:nvSpPr>
        <p:spPr>
          <a:xfrm>
            <a:off x="2115239" y="154410"/>
            <a:ext cx="6191478" cy="584775"/>
          </a:xfrm>
          <a:prstGeom prst="rect">
            <a:avLst/>
          </a:prstGeom>
          <a:noFill/>
        </p:spPr>
        <p:txBody>
          <a:bodyPr wrap="square">
            <a:spAutoFit/>
          </a:bodyPr>
          <a:lstStyle/>
          <a:p>
            <a:pPr algn="ctr"/>
            <a:r>
              <a:rPr kumimoji="0" lang="en-GB" sz="32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Bringing a text to life!</a:t>
            </a:r>
            <a:endParaRPr lang="en-GB"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5B1E54E-AB0F-89F1-EA15-8F8A937421AE}"/>
              </a:ext>
            </a:extLst>
          </p:cNvPr>
          <p:cNvSpPr txBox="1"/>
          <p:nvPr/>
        </p:nvSpPr>
        <p:spPr>
          <a:xfrm>
            <a:off x="3086138" y="1789418"/>
            <a:ext cx="6632521" cy="3046988"/>
          </a:xfrm>
          <a:prstGeom prst="rect">
            <a:avLst/>
          </a:prstGeom>
          <a:noFill/>
        </p:spPr>
        <p:txBody>
          <a:bodyPr wrap="square">
            <a:spAutoFit/>
          </a:bodyPr>
          <a:lstStyle/>
          <a:p>
            <a:r>
              <a:rPr lang="en-GB" sz="3200" dirty="0">
                <a:solidFill>
                  <a:srgbClr val="0019A8"/>
                </a:solidFill>
                <a:latin typeface="Arial" panose="020B0604020202020204" pitchFamily="34" charset="0"/>
                <a:cs typeface="Arial" panose="020B0604020202020204" pitchFamily="34" charset="0"/>
              </a:rPr>
              <a:t>Dreams are free</a:t>
            </a:r>
          </a:p>
          <a:p>
            <a:r>
              <a:rPr lang="en-GB" sz="3200" dirty="0">
                <a:solidFill>
                  <a:srgbClr val="0019A8"/>
                </a:solidFill>
                <a:latin typeface="Arial" panose="020B0604020202020204" pitchFamily="34" charset="0"/>
                <a:cs typeface="Arial" panose="020B0604020202020204" pitchFamily="34" charset="0"/>
              </a:rPr>
              <a:t>Goals have a cost</a:t>
            </a:r>
          </a:p>
          <a:p>
            <a:r>
              <a:rPr lang="en-GB" sz="3200" dirty="0">
                <a:solidFill>
                  <a:srgbClr val="0019A8"/>
                </a:solidFill>
                <a:latin typeface="Arial" panose="020B0604020202020204" pitchFamily="34" charset="0"/>
                <a:cs typeface="Arial" panose="020B0604020202020204" pitchFamily="34" charset="0"/>
              </a:rPr>
              <a:t>While you can daydream for free </a:t>
            </a:r>
          </a:p>
          <a:p>
            <a:r>
              <a:rPr lang="en-GB" sz="3200" dirty="0">
                <a:solidFill>
                  <a:srgbClr val="0019A8"/>
                </a:solidFill>
                <a:latin typeface="Arial" panose="020B0604020202020204" pitchFamily="34" charset="0"/>
                <a:cs typeface="Arial" panose="020B0604020202020204" pitchFamily="34" charset="0"/>
              </a:rPr>
              <a:t>Goals don’t come without a price </a:t>
            </a:r>
          </a:p>
          <a:p>
            <a:r>
              <a:rPr lang="en-GB" sz="3200" dirty="0">
                <a:solidFill>
                  <a:srgbClr val="0019A8"/>
                </a:solidFill>
                <a:latin typeface="Arial" panose="020B0604020202020204" pitchFamily="34" charset="0"/>
                <a:cs typeface="Arial" panose="020B0604020202020204" pitchFamily="34" charset="0"/>
              </a:rPr>
              <a:t>Time, effort, sacrifice and sweat</a:t>
            </a:r>
          </a:p>
          <a:p>
            <a:r>
              <a:rPr lang="en-GB" sz="3200" dirty="0">
                <a:solidFill>
                  <a:srgbClr val="0019A8"/>
                </a:solidFill>
                <a:latin typeface="Arial" panose="020B0604020202020204" pitchFamily="34" charset="0"/>
                <a:cs typeface="Arial" panose="020B0604020202020204" pitchFamily="34" charset="0"/>
              </a:rPr>
              <a:t>How will you pay for your goals?</a:t>
            </a:r>
          </a:p>
        </p:txBody>
      </p:sp>
      <p:sp>
        <p:nvSpPr>
          <p:cNvPr id="3" name="Rectangle 2">
            <a:extLst>
              <a:ext uri="{FF2B5EF4-FFF2-40B4-BE49-F238E27FC236}">
                <a16:creationId xmlns:a16="http://schemas.microsoft.com/office/drawing/2014/main" id="{9C8C3685-7A55-1689-2C2F-3168C65CF24C}"/>
              </a:ext>
            </a:extLst>
          </p:cNvPr>
          <p:cNvSpPr/>
          <p:nvPr/>
        </p:nvSpPr>
        <p:spPr>
          <a:xfrm>
            <a:off x="3139440" y="1785366"/>
            <a:ext cx="1571105" cy="55444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287DF65-1789-6C75-8DC0-0EC94BB7F9EA}"/>
              </a:ext>
            </a:extLst>
          </p:cNvPr>
          <p:cNvSpPr/>
          <p:nvPr/>
        </p:nvSpPr>
        <p:spPr>
          <a:xfrm>
            <a:off x="5354157" y="1785366"/>
            <a:ext cx="930437" cy="55444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51C847-6BC5-D7AB-FAD3-21DC90E1F45E}"/>
              </a:ext>
            </a:extLst>
          </p:cNvPr>
          <p:cNvSpPr/>
          <p:nvPr/>
        </p:nvSpPr>
        <p:spPr>
          <a:xfrm>
            <a:off x="3139439" y="2334730"/>
            <a:ext cx="1178561" cy="46808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87D3696-FD36-15EE-F442-3F805002804A}"/>
              </a:ext>
            </a:extLst>
          </p:cNvPr>
          <p:cNvSpPr/>
          <p:nvPr/>
        </p:nvSpPr>
        <p:spPr>
          <a:xfrm>
            <a:off x="5660916" y="2334730"/>
            <a:ext cx="930437" cy="46808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3D85207-1687-146E-56A4-FF3375B2A411}"/>
              </a:ext>
            </a:extLst>
          </p:cNvPr>
          <p:cNvSpPr/>
          <p:nvPr/>
        </p:nvSpPr>
        <p:spPr>
          <a:xfrm>
            <a:off x="5701702" y="2802814"/>
            <a:ext cx="2002842" cy="489091"/>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ADBCA78-B9F2-22C1-5280-1B5F520ABBEA}"/>
              </a:ext>
            </a:extLst>
          </p:cNvPr>
          <p:cNvSpPr/>
          <p:nvPr/>
        </p:nvSpPr>
        <p:spPr>
          <a:xfrm>
            <a:off x="8231538" y="2854626"/>
            <a:ext cx="1070033" cy="46808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74896AA-FB2A-14CE-2B44-C0124FACE9FA}"/>
              </a:ext>
            </a:extLst>
          </p:cNvPr>
          <p:cNvSpPr/>
          <p:nvPr/>
        </p:nvSpPr>
        <p:spPr>
          <a:xfrm>
            <a:off x="3152832" y="3312912"/>
            <a:ext cx="1178561" cy="46808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846BB57-CB5D-7A9C-7E9B-4A5851813AE3}"/>
              </a:ext>
            </a:extLst>
          </p:cNvPr>
          <p:cNvSpPr/>
          <p:nvPr/>
        </p:nvSpPr>
        <p:spPr>
          <a:xfrm>
            <a:off x="8056879" y="3260281"/>
            <a:ext cx="1070033" cy="50891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1A1DC09-A3CB-997E-C037-757348222987}"/>
              </a:ext>
            </a:extLst>
          </p:cNvPr>
          <p:cNvSpPr/>
          <p:nvPr/>
        </p:nvSpPr>
        <p:spPr>
          <a:xfrm>
            <a:off x="7772466" y="3775916"/>
            <a:ext cx="1327267" cy="468084"/>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6F43B08-3C96-0284-8723-49E845780167}"/>
              </a:ext>
            </a:extLst>
          </p:cNvPr>
          <p:cNvSpPr/>
          <p:nvPr/>
        </p:nvSpPr>
        <p:spPr>
          <a:xfrm>
            <a:off x="4727898" y="4259010"/>
            <a:ext cx="824109" cy="56910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58D979E-20D7-A771-5151-0DEFFEDA8640}"/>
              </a:ext>
            </a:extLst>
          </p:cNvPr>
          <p:cNvSpPr/>
          <p:nvPr/>
        </p:nvSpPr>
        <p:spPr>
          <a:xfrm>
            <a:off x="7694390" y="4244000"/>
            <a:ext cx="1415401" cy="512939"/>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E184C98-EEFD-6DB7-F611-E888E6F9E15B}"/>
              </a:ext>
            </a:extLst>
          </p:cNvPr>
          <p:cNvSpPr txBox="1"/>
          <p:nvPr/>
        </p:nvSpPr>
        <p:spPr>
          <a:xfrm>
            <a:off x="3629971" y="5084050"/>
            <a:ext cx="4932057" cy="677108"/>
          </a:xfrm>
          <a:prstGeom prst="rect">
            <a:avLst/>
          </a:prstGeom>
          <a:noFill/>
        </p:spPr>
        <p:txBody>
          <a:bodyPr wrap="square" rtlCol="0">
            <a:spAutoFit/>
          </a:bodyPr>
          <a:lstStyle/>
          <a:p>
            <a:pPr algn="ctr"/>
            <a:r>
              <a:rPr lang="en-GB" sz="2000" dirty="0">
                <a:solidFill>
                  <a:srgbClr val="0019A8"/>
                </a:solidFill>
                <a:latin typeface="Arial" panose="020B0604020202020204" pitchFamily="34" charset="0"/>
                <a:cs typeface="Arial" panose="020B0604020202020204" pitchFamily="34" charset="0"/>
              </a:rPr>
              <a:t>Usain Bolt</a:t>
            </a:r>
          </a:p>
          <a:p>
            <a:pPr algn="ctr"/>
            <a:r>
              <a:rPr lang="en-GB" dirty="0">
                <a:solidFill>
                  <a:srgbClr val="0019A8"/>
                </a:solidFill>
                <a:latin typeface="Arial" panose="020B0604020202020204" pitchFamily="34" charset="0"/>
                <a:cs typeface="Arial" panose="020B0604020202020204" pitchFamily="34" charset="0"/>
              </a:rPr>
              <a:t>Jamaican sprinter and World Record Holder</a:t>
            </a:r>
          </a:p>
        </p:txBody>
      </p:sp>
      <p:sp>
        <p:nvSpPr>
          <p:cNvPr id="16" name="Rectangle 15">
            <a:extLst>
              <a:ext uri="{FF2B5EF4-FFF2-40B4-BE49-F238E27FC236}">
                <a16:creationId xmlns:a16="http://schemas.microsoft.com/office/drawing/2014/main" id="{B81CD154-808C-F9BB-8A76-98060BC47927}"/>
              </a:ext>
            </a:extLst>
          </p:cNvPr>
          <p:cNvSpPr/>
          <p:nvPr/>
        </p:nvSpPr>
        <p:spPr>
          <a:xfrm>
            <a:off x="3152831" y="3775915"/>
            <a:ext cx="3859405" cy="47480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2" name="Thought Bubble: Cloud 21">
            <a:extLst>
              <a:ext uri="{FF2B5EF4-FFF2-40B4-BE49-F238E27FC236}">
                <a16:creationId xmlns:a16="http://schemas.microsoft.com/office/drawing/2014/main" id="{AE7D39A7-9707-CE8A-447E-FCE39152C6CD}"/>
              </a:ext>
            </a:extLst>
          </p:cNvPr>
          <p:cNvSpPr/>
          <p:nvPr/>
        </p:nvSpPr>
        <p:spPr>
          <a:xfrm>
            <a:off x="9206917" y="943413"/>
            <a:ext cx="2676251" cy="1930730"/>
          </a:xfrm>
          <a:prstGeom prst="cloudCallout">
            <a:avLst>
              <a:gd name="adj1" fmla="val -31979"/>
              <a:gd name="adj2" fmla="val 96526"/>
            </a:avLst>
          </a:prstGeom>
          <a:solidFill>
            <a:srgbClr val="69FFFF"/>
          </a:solidFill>
          <a:ln>
            <a:solidFill>
              <a:srgbClr val="0019A8"/>
            </a:solidFill>
          </a:ln>
        </p:spPr>
        <p:style>
          <a:lnRef idx="2">
            <a:schemeClr val="accent1">
              <a:shade val="15000"/>
            </a:schemeClr>
          </a:lnRef>
          <a:fillRef idx="1">
            <a:schemeClr val="accent1"/>
          </a:fillRef>
          <a:effectRef idx="0">
            <a:schemeClr val="accent1"/>
          </a:effectRef>
          <a:fontRef idx="minor">
            <a:schemeClr val="lt1"/>
          </a:fontRef>
        </p:style>
        <p:txBody>
          <a:bodyPr lIns="0" tIns="180000" rIns="0" bIns="180000" rtlCol="0" anchor="ctr"/>
          <a:lstStyle/>
          <a:p>
            <a:pPr algn="ctr"/>
            <a:r>
              <a:rPr lang="en-GB" sz="1600" dirty="0">
                <a:solidFill>
                  <a:srgbClr val="0019A8"/>
                </a:solidFill>
                <a:latin typeface="Arial" panose="020B0604020202020204" pitchFamily="34" charset="0"/>
                <a:cs typeface="Arial" panose="020B0604020202020204" pitchFamily="34" charset="0"/>
              </a:rPr>
              <a:t>How could you use your voice or movement to emphasise these words?</a:t>
            </a:r>
          </a:p>
        </p:txBody>
      </p:sp>
      <p:sp>
        <p:nvSpPr>
          <p:cNvPr id="23" name="Thought Bubble: Cloud 22">
            <a:extLst>
              <a:ext uri="{FF2B5EF4-FFF2-40B4-BE49-F238E27FC236}">
                <a16:creationId xmlns:a16="http://schemas.microsoft.com/office/drawing/2014/main" id="{0CBA64AF-1952-FA70-C8AD-87B62F5E8358}"/>
              </a:ext>
            </a:extLst>
          </p:cNvPr>
          <p:cNvSpPr/>
          <p:nvPr/>
        </p:nvSpPr>
        <p:spPr>
          <a:xfrm>
            <a:off x="309422" y="1119655"/>
            <a:ext cx="2486893" cy="1361473"/>
          </a:xfrm>
          <a:prstGeom prst="cloudCallout">
            <a:avLst>
              <a:gd name="adj1" fmla="val 47304"/>
              <a:gd name="adj2" fmla="val 91279"/>
            </a:avLst>
          </a:prstGeom>
          <a:solidFill>
            <a:srgbClr val="69FFFF"/>
          </a:solidFill>
          <a:ln>
            <a:solidFill>
              <a:srgbClr val="0019A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rgbClr val="0019A8"/>
                </a:solidFill>
                <a:latin typeface="Arial" panose="020B0604020202020204" pitchFamily="34" charset="0"/>
                <a:cs typeface="Arial" panose="020B0604020202020204" pitchFamily="34" charset="0"/>
              </a:rPr>
              <a:t>Which words are most important? </a:t>
            </a:r>
          </a:p>
        </p:txBody>
      </p:sp>
    </p:spTree>
    <p:extLst>
      <p:ext uri="{BB962C8B-B14F-4D97-AF65-F5344CB8AC3E}">
        <p14:creationId xmlns:p14="http://schemas.microsoft.com/office/powerpoint/2010/main" val="19573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5762E7-2524-7EDF-B817-FA7A0C3A0546}"/>
              </a:ext>
            </a:extLst>
          </p:cNvPr>
          <p:cNvSpPr txBox="1"/>
          <p:nvPr/>
        </p:nvSpPr>
        <p:spPr>
          <a:xfrm>
            <a:off x="2115239" y="154410"/>
            <a:ext cx="6191478" cy="461665"/>
          </a:xfrm>
          <a:prstGeom prst="rect">
            <a:avLst/>
          </a:prstGeom>
          <a:noFill/>
        </p:spPr>
        <p:txBody>
          <a:bodyPr wrap="square">
            <a:spAutoFit/>
          </a:bodyPr>
          <a:lstStyle/>
          <a:p>
            <a:pPr algn="ctr"/>
            <a:r>
              <a:rPr kumimoji="0" lang="en-GB" sz="24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Pausing and Emphasising </a:t>
            </a:r>
            <a:endParaRPr lang="en-GB" sz="24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0D3A0B5E-0280-B019-AE48-D91BEAAEB26E}"/>
              </a:ext>
            </a:extLst>
          </p:cNvPr>
          <p:cNvSpPr txBox="1">
            <a:spLocks/>
          </p:cNvSpPr>
          <p:nvPr/>
        </p:nvSpPr>
        <p:spPr>
          <a:xfrm>
            <a:off x="5612574" y="2130759"/>
            <a:ext cx="4280623" cy="1651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GB" sz="1500" dirty="0">
              <a:solidFill>
                <a:prstClr val="black"/>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5E97C34A-6DB8-9A20-1412-8D7E7CC916B8}"/>
              </a:ext>
            </a:extLst>
          </p:cNvPr>
          <p:cNvPicPr>
            <a:picLocks noChangeAspect="1"/>
          </p:cNvPicPr>
          <p:nvPr/>
        </p:nvPicPr>
        <p:blipFill>
          <a:blip r:embed="rId3"/>
          <a:stretch>
            <a:fillRect/>
          </a:stretch>
        </p:blipFill>
        <p:spPr>
          <a:xfrm>
            <a:off x="1304686" y="1457956"/>
            <a:ext cx="1900097" cy="1900097"/>
          </a:xfrm>
          <a:prstGeom prst="rect">
            <a:avLst/>
          </a:prstGeom>
        </p:spPr>
      </p:pic>
      <p:sp>
        <p:nvSpPr>
          <p:cNvPr id="16" name="Rectangle: Rounded Corners 15">
            <a:extLst>
              <a:ext uri="{FF2B5EF4-FFF2-40B4-BE49-F238E27FC236}">
                <a16:creationId xmlns:a16="http://schemas.microsoft.com/office/drawing/2014/main" id="{ACB0C52C-918D-2149-C2A9-103CAE454834}"/>
              </a:ext>
            </a:extLst>
          </p:cNvPr>
          <p:cNvSpPr/>
          <p:nvPr/>
        </p:nvSpPr>
        <p:spPr>
          <a:xfrm>
            <a:off x="563358" y="4436647"/>
            <a:ext cx="3027612" cy="1179426"/>
          </a:xfrm>
          <a:prstGeom prst="roundRect">
            <a:avLst/>
          </a:prstGeom>
          <a:solidFill>
            <a:schemeClr val="bg1"/>
          </a:solidFill>
          <a:ln w="57150">
            <a:solidFill>
              <a:srgbClr val="C51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600" dirty="0">
                <a:solidFill>
                  <a:prstClr val="black"/>
                </a:solidFill>
                <a:latin typeface="Arial" panose="020B0604020202020204" pitchFamily="34" charset="0"/>
                <a:cs typeface="Arial" panose="020B0604020202020204" pitchFamily="34" charset="0"/>
              </a:rPr>
              <a:t>It gives the listener </a:t>
            </a:r>
            <a:r>
              <a:rPr lang="en-GB" sz="1600" b="1" dirty="0">
                <a:solidFill>
                  <a:srgbClr val="1C3E95"/>
                </a:solidFill>
                <a:latin typeface="Arial" panose="020B0604020202020204" pitchFamily="34" charset="0"/>
                <a:cs typeface="Arial" panose="020B0604020202020204" pitchFamily="34" charset="0"/>
              </a:rPr>
              <a:t>time</a:t>
            </a:r>
            <a:r>
              <a:rPr lang="en-GB" sz="1600" b="1" dirty="0">
                <a:solidFill>
                  <a:prstClr val="black"/>
                </a:solidFill>
                <a:latin typeface="Arial" panose="020B0604020202020204" pitchFamily="34" charset="0"/>
                <a:cs typeface="Arial" panose="020B0604020202020204" pitchFamily="34" charset="0"/>
              </a:rPr>
              <a:t> </a:t>
            </a:r>
            <a:r>
              <a:rPr lang="en-GB" sz="1600" b="1" dirty="0">
                <a:solidFill>
                  <a:srgbClr val="1C3E95"/>
                </a:solidFill>
                <a:latin typeface="Arial" panose="020B0604020202020204" pitchFamily="34" charset="0"/>
                <a:cs typeface="Arial" panose="020B0604020202020204" pitchFamily="34" charset="0"/>
              </a:rPr>
              <a:t>to understand </a:t>
            </a:r>
            <a:r>
              <a:rPr lang="en-GB" sz="1600" dirty="0">
                <a:solidFill>
                  <a:prstClr val="black"/>
                </a:solidFill>
                <a:latin typeface="Arial" panose="020B0604020202020204" pitchFamily="34" charset="0"/>
                <a:cs typeface="Arial" panose="020B0604020202020204" pitchFamily="34" charset="0"/>
              </a:rPr>
              <a:t>and </a:t>
            </a:r>
            <a:r>
              <a:rPr lang="en-GB" sz="1600" b="1" dirty="0">
                <a:solidFill>
                  <a:srgbClr val="1C3E95"/>
                </a:solidFill>
                <a:latin typeface="Arial" panose="020B0604020202020204" pitchFamily="34" charset="0"/>
                <a:cs typeface="Arial" panose="020B0604020202020204" pitchFamily="34" charset="0"/>
              </a:rPr>
              <a:t>process</a:t>
            </a:r>
            <a:r>
              <a:rPr lang="en-GB" sz="1600" dirty="0">
                <a:solidFill>
                  <a:prstClr val="black"/>
                </a:solidFill>
                <a:latin typeface="Arial" panose="020B0604020202020204" pitchFamily="34" charset="0"/>
                <a:cs typeface="Arial" panose="020B0604020202020204" pitchFamily="34" charset="0"/>
              </a:rPr>
              <a:t> </a:t>
            </a:r>
          </a:p>
          <a:p>
            <a:pPr algn="ctr" defTabSz="457200">
              <a:defRPr/>
            </a:pPr>
            <a:r>
              <a:rPr lang="en-GB" sz="1600" dirty="0">
                <a:solidFill>
                  <a:prstClr val="black"/>
                </a:solidFill>
                <a:latin typeface="Arial" panose="020B0604020202020204" pitchFamily="34" charset="0"/>
                <a:cs typeface="Arial" panose="020B0604020202020204" pitchFamily="34" charset="0"/>
              </a:rPr>
              <a:t>the information!</a:t>
            </a:r>
            <a:endParaRPr lang="en-GB" sz="1600" b="1" dirty="0">
              <a:solidFill>
                <a:prstClr val="black"/>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538380F-0E90-65B0-BE99-04ADABD8A50E}"/>
              </a:ext>
            </a:extLst>
          </p:cNvPr>
          <p:cNvSpPr/>
          <p:nvPr/>
        </p:nvSpPr>
        <p:spPr>
          <a:xfrm>
            <a:off x="8247068" y="4388363"/>
            <a:ext cx="3027611" cy="1227710"/>
          </a:xfrm>
          <a:prstGeom prst="roundRect">
            <a:avLst/>
          </a:prstGeom>
          <a:solidFill>
            <a:schemeClr val="bg1"/>
          </a:solidFill>
          <a:ln w="57150">
            <a:solidFill>
              <a:srgbClr val="008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1600" dirty="0">
                <a:solidFill>
                  <a:prstClr val="black"/>
                </a:solidFill>
                <a:latin typeface="Arial" panose="020B0604020202020204" pitchFamily="34" charset="0"/>
                <a:cs typeface="Arial" panose="020B0604020202020204" pitchFamily="34" charset="0"/>
              </a:rPr>
              <a:t>More </a:t>
            </a:r>
            <a:r>
              <a:rPr lang="en-GB" sz="1600" b="1" dirty="0">
                <a:solidFill>
                  <a:srgbClr val="1C3E95"/>
                </a:solidFill>
                <a:latin typeface="Arial" panose="020B0604020202020204" pitchFamily="34" charset="0"/>
                <a:cs typeface="Arial" panose="020B0604020202020204" pitchFamily="34" charset="0"/>
              </a:rPr>
              <a:t>memorable</a:t>
            </a:r>
            <a:r>
              <a:rPr lang="en-GB" sz="1600" dirty="0">
                <a:solidFill>
                  <a:srgbClr val="1C3E95"/>
                </a:solidFill>
                <a:latin typeface="Arial" panose="020B0604020202020204" pitchFamily="34" charset="0"/>
                <a:cs typeface="Arial" panose="020B0604020202020204" pitchFamily="34" charset="0"/>
              </a:rPr>
              <a:t>, </a:t>
            </a:r>
            <a:r>
              <a:rPr lang="en-GB" sz="1600" b="1" dirty="0">
                <a:solidFill>
                  <a:srgbClr val="1C3E95"/>
                </a:solidFill>
                <a:latin typeface="Arial" panose="020B0604020202020204" pitchFamily="34" charset="0"/>
                <a:cs typeface="Arial" panose="020B0604020202020204" pitchFamily="34" charset="0"/>
              </a:rPr>
              <a:t>entertaining</a:t>
            </a:r>
            <a:r>
              <a:rPr lang="en-GB" sz="1600" dirty="0">
                <a:solidFill>
                  <a:srgbClr val="1C3E95"/>
                </a:solidFill>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and </a:t>
            </a:r>
            <a:r>
              <a:rPr lang="en-GB" sz="1600" b="1" dirty="0">
                <a:solidFill>
                  <a:srgbClr val="1C3E95"/>
                </a:solidFill>
                <a:latin typeface="Arial" panose="020B0604020202020204" pitchFamily="34" charset="0"/>
                <a:cs typeface="Arial" panose="020B0604020202020204" pitchFamily="34" charset="0"/>
              </a:rPr>
              <a:t>fun</a:t>
            </a:r>
            <a:r>
              <a:rPr lang="en-GB" sz="1600" dirty="0">
                <a:solidFill>
                  <a:prstClr val="black"/>
                </a:solidFill>
                <a:latin typeface="Arial" panose="020B0604020202020204" pitchFamily="34" charset="0"/>
                <a:cs typeface="Arial" panose="020B0604020202020204" pitchFamily="34" charset="0"/>
              </a:rPr>
              <a:t> </a:t>
            </a:r>
          </a:p>
          <a:p>
            <a:pPr algn="ctr" defTabSz="457200">
              <a:defRPr/>
            </a:pPr>
            <a:r>
              <a:rPr lang="en-GB" sz="1600" dirty="0">
                <a:solidFill>
                  <a:prstClr val="black"/>
                </a:solidFill>
                <a:latin typeface="Arial" panose="020B0604020202020204" pitchFamily="34" charset="0"/>
                <a:cs typeface="Arial" panose="020B0604020202020204" pitchFamily="34" charset="0"/>
              </a:rPr>
              <a:t>to listen to!</a:t>
            </a:r>
          </a:p>
        </p:txBody>
      </p:sp>
      <p:sp>
        <p:nvSpPr>
          <p:cNvPr id="18" name="Rectangle: Rounded Corners 17">
            <a:extLst>
              <a:ext uri="{FF2B5EF4-FFF2-40B4-BE49-F238E27FC236}">
                <a16:creationId xmlns:a16="http://schemas.microsoft.com/office/drawing/2014/main" id="{06056AC8-EBBD-C3F5-63D7-1799AB782DFD}"/>
              </a:ext>
            </a:extLst>
          </p:cNvPr>
          <p:cNvSpPr/>
          <p:nvPr/>
        </p:nvSpPr>
        <p:spPr>
          <a:xfrm>
            <a:off x="4405213" y="4436723"/>
            <a:ext cx="3027612" cy="1179426"/>
          </a:xfrm>
          <a:prstGeom prst="roundRect">
            <a:avLst/>
          </a:prstGeom>
          <a:solidFill>
            <a:schemeClr val="bg1"/>
          </a:solidFill>
          <a:ln w="57150">
            <a:solidFill>
              <a:srgbClr val="F2B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Font typeface="Arial" panose="020B0604020202020204" pitchFamily="34" charset="0"/>
              <a:buChar char="•"/>
              <a:defRPr/>
            </a:pPr>
            <a:r>
              <a:rPr lang="en-GB" sz="1600" dirty="0">
                <a:solidFill>
                  <a:srgbClr val="000000"/>
                </a:solidFill>
                <a:latin typeface="Arial" panose="020B0604020202020204" pitchFamily="34" charset="0"/>
                <a:cs typeface="Arial" panose="020B0604020202020204" pitchFamily="34" charset="0"/>
              </a:rPr>
              <a:t>With a change in </a:t>
            </a:r>
            <a:r>
              <a:rPr lang="en-GB" sz="1600" b="1" dirty="0">
                <a:solidFill>
                  <a:srgbClr val="0019A8"/>
                </a:solidFill>
                <a:latin typeface="Arial" panose="020B0604020202020204" pitchFamily="34" charset="0"/>
                <a:cs typeface="Arial" panose="020B0604020202020204" pitchFamily="34" charset="0"/>
              </a:rPr>
              <a:t>volume</a:t>
            </a:r>
            <a:r>
              <a:rPr lang="en-GB" sz="1600" dirty="0">
                <a:solidFill>
                  <a:schemeClr val="tx2"/>
                </a:solidFill>
                <a:latin typeface="Arial" panose="020B0604020202020204" pitchFamily="34" charset="0"/>
                <a:cs typeface="Arial" panose="020B0604020202020204" pitchFamily="34" charset="0"/>
              </a:rPr>
              <a:t>, </a:t>
            </a:r>
            <a:r>
              <a:rPr lang="en-GB" sz="1600" b="1" dirty="0">
                <a:solidFill>
                  <a:srgbClr val="0019A8"/>
                </a:solidFill>
                <a:latin typeface="Arial" panose="020B0604020202020204" pitchFamily="34" charset="0"/>
                <a:cs typeface="Arial" panose="020B0604020202020204" pitchFamily="34" charset="0"/>
              </a:rPr>
              <a:t>speed</a:t>
            </a:r>
            <a:r>
              <a:rPr lang="en-GB" sz="1600" dirty="0">
                <a:solidFill>
                  <a:schemeClr val="tx2"/>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or</a:t>
            </a:r>
            <a:r>
              <a:rPr lang="en-GB" sz="1600" dirty="0">
                <a:solidFill>
                  <a:schemeClr val="tx2"/>
                </a:solidFill>
                <a:latin typeface="Arial" panose="020B0604020202020204" pitchFamily="34" charset="0"/>
                <a:cs typeface="Arial" panose="020B0604020202020204" pitchFamily="34" charset="0"/>
              </a:rPr>
              <a:t> </a:t>
            </a:r>
            <a:r>
              <a:rPr lang="en-GB" sz="1600" b="1" dirty="0">
                <a:solidFill>
                  <a:srgbClr val="0019A8"/>
                </a:solidFill>
                <a:latin typeface="Arial" panose="020B0604020202020204" pitchFamily="34" charset="0"/>
                <a:cs typeface="Arial" panose="020B0604020202020204" pitchFamily="34" charset="0"/>
              </a:rPr>
              <a:t>tone</a:t>
            </a:r>
            <a:r>
              <a:rPr lang="en-GB" sz="1600" dirty="0">
                <a:solidFill>
                  <a:schemeClr val="tx2"/>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of voice</a:t>
            </a:r>
          </a:p>
          <a:p>
            <a:pPr marL="285750" indent="-285750" defTabSz="457200">
              <a:buFont typeface="Arial" panose="020B0604020202020204" pitchFamily="34" charset="0"/>
              <a:buChar char="•"/>
              <a:defRPr/>
            </a:pPr>
            <a:r>
              <a:rPr lang="en-GB" sz="1600" dirty="0">
                <a:solidFill>
                  <a:srgbClr val="000000"/>
                </a:solidFill>
                <a:latin typeface="Arial" panose="020B0604020202020204" pitchFamily="34" charset="0"/>
                <a:cs typeface="Arial" panose="020B0604020202020204" pitchFamily="34" charset="0"/>
              </a:rPr>
              <a:t>By adding a </a:t>
            </a:r>
            <a:r>
              <a:rPr lang="en-GB" sz="1600" b="1" dirty="0">
                <a:solidFill>
                  <a:srgbClr val="0019A8"/>
                </a:solidFill>
                <a:latin typeface="Arial" panose="020B0604020202020204" pitchFamily="34" charset="0"/>
                <a:cs typeface="Arial" panose="020B0604020202020204" pitchFamily="34" charset="0"/>
              </a:rPr>
              <a:t>gesture</a:t>
            </a:r>
            <a:r>
              <a:rPr lang="en-GB" sz="1600" dirty="0">
                <a:solidFill>
                  <a:schemeClr val="tx2"/>
                </a:solidFill>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or</a:t>
            </a:r>
            <a:r>
              <a:rPr lang="en-GB" sz="1600" dirty="0">
                <a:solidFill>
                  <a:schemeClr val="tx2"/>
                </a:solidFill>
                <a:latin typeface="Arial" panose="020B0604020202020204" pitchFamily="34" charset="0"/>
                <a:cs typeface="Arial" panose="020B0604020202020204" pitchFamily="34" charset="0"/>
              </a:rPr>
              <a:t> </a:t>
            </a:r>
            <a:r>
              <a:rPr lang="en-GB" sz="1600" b="1" dirty="0">
                <a:solidFill>
                  <a:srgbClr val="0019A8"/>
                </a:solidFill>
                <a:latin typeface="Arial" panose="020B0604020202020204" pitchFamily="34" charset="0"/>
                <a:cs typeface="Arial" panose="020B0604020202020204" pitchFamily="34" charset="0"/>
              </a:rPr>
              <a:t>movement</a:t>
            </a:r>
          </a:p>
        </p:txBody>
      </p:sp>
      <p:grpSp>
        <p:nvGrpSpPr>
          <p:cNvPr id="20" name="Group 19">
            <a:extLst>
              <a:ext uri="{FF2B5EF4-FFF2-40B4-BE49-F238E27FC236}">
                <a16:creationId xmlns:a16="http://schemas.microsoft.com/office/drawing/2014/main" id="{889B2FC9-1801-E80B-2227-4A5F2E6FAFD6}"/>
              </a:ext>
            </a:extLst>
          </p:cNvPr>
          <p:cNvGrpSpPr/>
          <p:nvPr/>
        </p:nvGrpSpPr>
        <p:grpSpPr>
          <a:xfrm>
            <a:off x="4849150" y="1420917"/>
            <a:ext cx="2139738" cy="1900097"/>
            <a:chOff x="5080897" y="1654270"/>
            <a:chExt cx="2804335" cy="2490262"/>
          </a:xfrm>
        </p:grpSpPr>
        <p:pic>
          <p:nvPicPr>
            <p:cNvPr id="21" name="Picture 20" descr="Icon&#10;&#10;Description automatically generated">
              <a:extLst>
                <a:ext uri="{FF2B5EF4-FFF2-40B4-BE49-F238E27FC236}">
                  <a16:creationId xmlns:a16="http://schemas.microsoft.com/office/drawing/2014/main" id="{DD255F9F-134A-32E9-FF24-DF84B6EEA3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897" y="1654270"/>
              <a:ext cx="2490262" cy="2490262"/>
            </a:xfrm>
            <a:prstGeom prst="rect">
              <a:avLst/>
            </a:prstGeom>
          </p:spPr>
        </p:pic>
        <p:pic>
          <p:nvPicPr>
            <p:cNvPr id="22" name="Picture 21" descr="Logo&#10;&#10;Description automatically generated">
              <a:extLst>
                <a:ext uri="{FF2B5EF4-FFF2-40B4-BE49-F238E27FC236}">
                  <a16:creationId xmlns:a16="http://schemas.microsoft.com/office/drawing/2014/main" id="{5B69BD78-5E93-B9A2-DF6D-C049BE86AD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91663" y="2260757"/>
              <a:ext cx="1493569" cy="1493569"/>
            </a:xfrm>
            <a:prstGeom prst="rect">
              <a:avLst/>
            </a:prstGeom>
          </p:spPr>
        </p:pic>
      </p:grpSp>
      <p:sp>
        <p:nvSpPr>
          <p:cNvPr id="23" name="TextBox 22">
            <a:extLst>
              <a:ext uri="{FF2B5EF4-FFF2-40B4-BE49-F238E27FC236}">
                <a16:creationId xmlns:a16="http://schemas.microsoft.com/office/drawing/2014/main" id="{577961BF-3144-E64B-8BAE-061890A4B988}"/>
              </a:ext>
            </a:extLst>
          </p:cNvPr>
          <p:cNvSpPr txBox="1"/>
          <p:nvPr/>
        </p:nvSpPr>
        <p:spPr>
          <a:xfrm>
            <a:off x="1109829" y="3676355"/>
            <a:ext cx="2289810" cy="430887"/>
          </a:xfrm>
          <a:prstGeom prst="rect">
            <a:avLst/>
          </a:prstGeom>
          <a:noFill/>
        </p:spPr>
        <p:txBody>
          <a:bodyPr wrap="square" rtlCol="0">
            <a:spAutoFit/>
          </a:bodyPr>
          <a:lstStyle/>
          <a:p>
            <a:pPr algn="ctr" defTabSz="457200">
              <a:defRPr/>
            </a:pPr>
            <a:r>
              <a:rPr lang="en-GB" sz="2200" dirty="0">
                <a:solidFill>
                  <a:srgbClr val="113B92"/>
                </a:solidFill>
                <a:latin typeface="Arial" panose="020B0604020202020204" pitchFamily="34" charset="0"/>
                <a:cs typeface="Arial" panose="020B0604020202020204" pitchFamily="34" charset="0"/>
              </a:rPr>
              <a:t>Why Pause?</a:t>
            </a:r>
          </a:p>
        </p:txBody>
      </p:sp>
      <p:sp>
        <p:nvSpPr>
          <p:cNvPr id="24" name="TextBox 23">
            <a:extLst>
              <a:ext uri="{FF2B5EF4-FFF2-40B4-BE49-F238E27FC236}">
                <a16:creationId xmlns:a16="http://schemas.microsoft.com/office/drawing/2014/main" id="{E9998ADC-1141-2254-FEC0-AD00E000A439}"/>
              </a:ext>
            </a:extLst>
          </p:cNvPr>
          <p:cNvSpPr txBox="1"/>
          <p:nvPr/>
        </p:nvSpPr>
        <p:spPr>
          <a:xfrm>
            <a:off x="4106462" y="3699007"/>
            <a:ext cx="3625113" cy="430887"/>
          </a:xfrm>
          <a:prstGeom prst="rect">
            <a:avLst/>
          </a:prstGeom>
          <a:noFill/>
        </p:spPr>
        <p:txBody>
          <a:bodyPr wrap="square" rtlCol="0">
            <a:spAutoFit/>
          </a:bodyPr>
          <a:lstStyle/>
          <a:p>
            <a:pPr algn="ctr" defTabSz="457200">
              <a:defRPr/>
            </a:pPr>
            <a:r>
              <a:rPr lang="en-GB" sz="2200" dirty="0">
                <a:solidFill>
                  <a:srgbClr val="113B92"/>
                </a:solidFill>
                <a:latin typeface="Arial" panose="020B0604020202020204" pitchFamily="34" charset="0"/>
                <a:cs typeface="Arial" panose="020B0604020202020204" pitchFamily="34" charset="0"/>
              </a:rPr>
              <a:t>How can we emphasize?</a:t>
            </a:r>
          </a:p>
        </p:txBody>
      </p:sp>
      <p:pic>
        <p:nvPicPr>
          <p:cNvPr id="25" name="Picture 24" descr="Reading cartoon bee">
            <a:extLst>
              <a:ext uri="{FF2B5EF4-FFF2-40B4-BE49-F238E27FC236}">
                <a16:creationId xmlns:a16="http://schemas.microsoft.com/office/drawing/2014/main" id="{456BA6F4-8DD0-96B2-E36D-67488BBD144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58667" y="1206150"/>
            <a:ext cx="1918327" cy="2551126"/>
          </a:xfrm>
          <a:prstGeom prst="rect">
            <a:avLst/>
          </a:prstGeom>
        </p:spPr>
      </p:pic>
      <p:sp>
        <p:nvSpPr>
          <p:cNvPr id="26" name="TextBox 25">
            <a:extLst>
              <a:ext uri="{FF2B5EF4-FFF2-40B4-BE49-F238E27FC236}">
                <a16:creationId xmlns:a16="http://schemas.microsoft.com/office/drawing/2014/main" id="{6F43C1B5-5542-EFA6-1634-5C7AEFBAF595}"/>
              </a:ext>
            </a:extLst>
          </p:cNvPr>
          <p:cNvSpPr txBox="1"/>
          <p:nvPr/>
        </p:nvSpPr>
        <p:spPr>
          <a:xfrm>
            <a:off x="7875058" y="3694829"/>
            <a:ext cx="4036290" cy="430887"/>
          </a:xfrm>
          <a:prstGeom prst="rect">
            <a:avLst/>
          </a:prstGeom>
          <a:noFill/>
        </p:spPr>
        <p:txBody>
          <a:bodyPr wrap="square" rtlCol="0">
            <a:spAutoFit/>
          </a:bodyPr>
          <a:lstStyle/>
          <a:p>
            <a:pPr algn="ctr" defTabSz="457200">
              <a:defRPr/>
            </a:pPr>
            <a:r>
              <a:rPr lang="en-GB" sz="2200" dirty="0">
                <a:solidFill>
                  <a:srgbClr val="113B92"/>
                </a:solidFill>
                <a:latin typeface="Arial" panose="020B0604020202020204" pitchFamily="34" charset="0"/>
                <a:cs typeface="Arial" panose="020B0604020202020204" pitchFamily="34" charset="0"/>
              </a:rPr>
              <a:t>Both bring your text to life...!</a:t>
            </a:r>
          </a:p>
        </p:txBody>
      </p:sp>
    </p:spTree>
    <p:extLst>
      <p:ext uri="{BB962C8B-B14F-4D97-AF65-F5344CB8AC3E}">
        <p14:creationId xmlns:p14="http://schemas.microsoft.com/office/powerpoint/2010/main" val="1130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3F7581-92DA-3E5C-32C9-544C6072ABB1}"/>
              </a:ext>
            </a:extLst>
          </p:cNvPr>
          <p:cNvSpPr/>
          <p:nvPr/>
        </p:nvSpPr>
        <p:spPr>
          <a:xfrm>
            <a:off x="313678" y="1099774"/>
            <a:ext cx="4867921" cy="2586449"/>
          </a:xfrm>
          <a:prstGeom prst="roundRect">
            <a:avLst/>
          </a:prstGeom>
          <a:solidFill>
            <a:srgbClr val="C51F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Speech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“The Journey of a thousand miles begins with a single step”.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LAO TZU (Chinese Philosopher</a:t>
            </a:r>
            <a:r>
              <a:rPr kumimoji="0" lang="en-GB"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A8C8C773-750E-5101-A0D4-9C7DF315C756}"/>
              </a:ext>
            </a:extLst>
          </p:cNvPr>
          <p:cNvSpPr/>
          <p:nvPr/>
        </p:nvSpPr>
        <p:spPr>
          <a:xfrm>
            <a:off x="5586044" y="1099774"/>
            <a:ext cx="4867921" cy="2586449"/>
          </a:xfrm>
          <a:prstGeom prst="roundRect">
            <a:avLst/>
          </a:prstGeom>
          <a:solidFill>
            <a:srgbClr val="FCB5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rPr>
              <a:t>Speech 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rPr>
              <a:t>“All truly great thoughts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rPr>
              <a:t>are conceived while walking”.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rPr>
              <a:t>FREDERICK NIETZSCHE (German Philosopher)</a:t>
            </a:r>
          </a:p>
        </p:txBody>
      </p:sp>
      <p:sp>
        <p:nvSpPr>
          <p:cNvPr id="4" name="Rectangle: Rounded Corners 3">
            <a:extLst>
              <a:ext uri="{FF2B5EF4-FFF2-40B4-BE49-F238E27FC236}">
                <a16:creationId xmlns:a16="http://schemas.microsoft.com/office/drawing/2014/main" id="{6EA3CCC7-4300-A686-DF0D-85CDDC12FD11}"/>
              </a:ext>
            </a:extLst>
          </p:cNvPr>
          <p:cNvSpPr/>
          <p:nvPr/>
        </p:nvSpPr>
        <p:spPr>
          <a:xfrm>
            <a:off x="313679" y="3914676"/>
            <a:ext cx="4867920" cy="2586449"/>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Speech 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“Life is like riding a bicycle.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To keep your balance,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 must keep moving”.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ALBERT EINSTEIN (Scientist) </a:t>
            </a:r>
          </a:p>
        </p:txBody>
      </p:sp>
      <p:sp>
        <p:nvSpPr>
          <p:cNvPr id="5" name="Rectangle: Rounded Corners 4">
            <a:extLst>
              <a:ext uri="{FF2B5EF4-FFF2-40B4-BE49-F238E27FC236}">
                <a16:creationId xmlns:a16="http://schemas.microsoft.com/office/drawing/2014/main" id="{1A29DAAE-48D8-8C53-9688-679B74ACDD82}"/>
              </a:ext>
            </a:extLst>
          </p:cNvPr>
          <p:cNvSpPr/>
          <p:nvPr/>
        </p:nvSpPr>
        <p:spPr>
          <a:xfrm>
            <a:off x="5586044" y="3933870"/>
            <a:ext cx="4867920" cy="2586449"/>
          </a:xfrm>
          <a:prstGeom prst="roundRect">
            <a:avLst/>
          </a:prstGeom>
          <a:solidFill>
            <a:srgbClr val="0019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Speech 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“Great leaders don't set out to be a leader. They set out to make a difference. It is never about the role - always about the goal”.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LISA HAISHA (Life coach and TV producer)</a:t>
            </a:r>
          </a:p>
        </p:txBody>
      </p:sp>
      <p:grpSp>
        <p:nvGrpSpPr>
          <p:cNvPr id="6" name="Group 5">
            <a:extLst>
              <a:ext uri="{FF2B5EF4-FFF2-40B4-BE49-F238E27FC236}">
                <a16:creationId xmlns:a16="http://schemas.microsoft.com/office/drawing/2014/main" id="{32C4645C-E2D2-0C53-1B5B-756F225A48D0}"/>
              </a:ext>
            </a:extLst>
          </p:cNvPr>
          <p:cNvGrpSpPr/>
          <p:nvPr/>
        </p:nvGrpSpPr>
        <p:grpSpPr>
          <a:xfrm>
            <a:off x="10493732" y="1022192"/>
            <a:ext cx="1617904" cy="5498127"/>
            <a:chOff x="10587738" y="1476277"/>
            <a:chExt cx="1617904" cy="5498127"/>
          </a:xfrm>
        </p:grpSpPr>
        <p:pic>
          <p:nvPicPr>
            <p:cNvPr id="7" name="Picture 6">
              <a:extLst>
                <a:ext uri="{FF2B5EF4-FFF2-40B4-BE49-F238E27FC236}">
                  <a16:creationId xmlns:a16="http://schemas.microsoft.com/office/drawing/2014/main" id="{77C39F07-3DA8-5189-CAB7-176F38A2A6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58410" y="2038782"/>
              <a:ext cx="924130" cy="924130"/>
            </a:xfrm>
            <a:prstGeom prst="rect">
              <a:avLst/>
            </a:prstGeom>
          </p:spPr>
        </p:pic>
        <p:grpSp>
          <p:nvGrpSpPr>
            <p:cNvPr id="8" name="Group 7">
              <a:extLst>
                <a:ext uri="{FF2B5EF4-FFF2-40B4-BE49-F238E27FC236}">
                  <a16:creationId xmlns:a16="http://schemas.microsoft.com/office/drawing/2014/main" id="{F256D8B4-BF59-6795-049C-3AFFD698049B}"/>
                </a:ext>
              </a:extLst>
            </p:cNvPr>
            <p:cNvGrpSpPr/>
            <p:nvPr/>
          </p:nvGrpSpPr>
          <p:grpSpPr>
            <a:xfrm>
              <a:off x="10951301" y="3928594"/>
              <a:ext cx="801243" cy="997122"/>
              <a:chOff x="5080897" y="1654270"/>
              <a:chExt cx="2804335" cy="2490262"/>
            </a:xfrm>
          </p:grpSpPr>
          <p:pic>
            <p:nvPicPr>
              <p:cNvPr id="14" name="Picture 13" descr="Icon&#10;&#10;Description automatically generated">
                <a:extLst>
                  <a:ext uri="{FF2B5EF4-FFF2-40B4-BE49-F238E27FC236}">
                    <a16:creationId xmlns:a16="http://schemas.microsoft.com/office/drawing/2014/main" id="{5BC36706-0433-BB2A-A262-FF69C22DB5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897" y="1654270"/>
                <a:ext cx="2490262" cy="2490262"/>
              </a:xfrm>
              <a:prstGeom prst="rect">
                <a:avLst/>
              </a:prstGeom>
            </p:spPr>
          </p:pic>
          <p:pic>
            <p:nvPicPr>
              <p:cNvPr id="15" name="Picture 14" descr="Logo&#10;&#10;Description automatically generated">
                <a:extLst>
                  <a:ext uri="{FF2B5EF4-FFF2-40B4-BE49-F238E27FC236}">
                    <a16:creationId xmlns:a16="http://schemas.microsoft.com/office/drawing/2014/main" id="{B12FAB0C-2956-7800-B369-C9DC7187142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91663" y="2260757"/>
                <a:ext cx="1493569" cy="1493569"/>
              </a:xfrm>
              <a:prstGeom prst="rect">
                <a:avLst/>
              </a:prstGeom>
            </p:spPr>
          </p:pic>
        </p:grpSp>
        <p:pic>
          <p:nvPicPr>
            <p:cNvPr id="9" name="Graphic 8" descr="Drawing Figure with solid fill">
              <a:extLst>
                <a:ext uri="{FF2B5EF4-FFF2-40B4-BE49-F238E27FC236}">
                  <a16:creationId xmlns:a16="http://schemas.microsoft.com/office/drawing/2014/main" id="{BD079D1C-6170-5D40-AC54-22935E2912E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951301" y="5474306"/>
              <a:ext cx="874083" cy="874083"/>
            </a:xfrm>
            <a:prstGeom prst="rect">
              <a:avLst/>
            </a:prstGeom>
          </p:spPr>
        </p:pic>
        <p:sp>
          <p:nvSpPr>
            <p:cNvPr id="10" name="TextBox 9">
              <a:extLst>
                <a:ext uri="{FF2B5EF4-FFF2-40B4-BE49-F238E27FC236}">
                  <a16:creationId xmlns:a16="http://schemas.microsoft.com/office/drawing/2014/main" id="{6D72EB3F-DE25-B8C2-A429-96F65FCFF9C2}"/>
                </a:ext>
              </a:extLst>
            </p:cNvPr>
            <p:cNvSpPr txBox="1"/>
            <p:nvPr/>
          </p:nvSpPr>
          <p:spPr>
            <a:xfrm>
              <a:off x="10858410" y="3156480"/>
              <a:ext cx="1103700" cy="646331"/>
            </a:xfrm>
            <a:prstGeom prst="rect">
              <a:avLst/>
            </a:prstGeom>
            <a:noFill/>
          </p:spPr>
          <p:txBody>
            <a:bodyPr wrap="none" rtlCol="0">
              <a:spAutoFit/>
            </a:bodyPr>
            <a:lstStyle/>
            <a:p>
              <a:pPr algn="ctr"/>
              <a:r>
                <a:rPr lang="en-GB" dirty="0">
                  <a:solidFill>
                    <a:srgbClr val="0019A8"/>
                  </a:solidFill>
                  <a:latin typeface="Arial" panose="020B0604020202020204" pitchFamily="34" charset="0"/>
                  <a:cs typeface="Arial" panose="020B0604020202020204" pitchFamily="34" charset="0"/>
                </a:rPr>
                <a:t>ADD </a:t>
              </a:r>
            </a:p>
            <a:p>
              <a:pPr algn="ctr"/>
              <a:r>
                <a:rPr lang="en-GB" dirty="0">
                  <a:solidFill>
                    <a:srgbClr val="0019A8"/>
                  </a:solidFill>
                  <a:latin typeface="Arial" panose="020B0604020202020204" pitchFamily="34" charset="0"/>
                  <a:cs typeface="Arial" panose="020B0604020202020204" pitchFamily="34" charset="0"/>
                </a:rPr>
                <a:t>PAUSES</a:t>
              </a:r>
            </a:p>
          </p:txBody>
        </p:sp>
        <p:sp>
          <p:nvSpPr>
            <p:cNvPr id="11" name="TextBox 10">
              <a:extLst>
                <a:ext uri="{FF2B5EF4-FFF2-40B4-BE49-F238E27FC236}">
                  <a16:creationId xmlns:a16="http://schemas.microsoft.com/office/drawing/2014/main" id="{31155EBF-2E9A-87B6-2387-F82811843659}"/>
                </a:ext>
              </a:extLst>
            </p:cNvPr>
            <p:cNvSpPr txBox="1"/>
            <p:nvPr/>
          </p:nvSpPr>
          <p:spPr>
            <a:xfrm>
              <a:off x="10623158" y="4973109"/>
              <a:ext cx="1582484" cy="369332"/>
            </a:xfrm>
            <a:prstGeom prst="rect">
              <a:avLst/>
            </a:prstGeom>
            <a:noFill/>
          </p:spPr>
          <p:txBody>
            <a:bodyPr wrap="none" rtlCol="0">
              <a:spAutoFit/>
            </a:bodyPr>
            <a:lstStyle/>
            <a:p>
              <a:pPr algn="ctr"/>
              <a:r>
                <a:rPr lang="en-GB" dirty="0">
                  <a:solidFill>
                    <a:srgbClr val="0019A8"/>
                  </a:solidFill>
                  <a:latin typeface="Arial" panose="020B0604020202020204" pitchFamily="34" charset="0"/>
                  <a:cs typeface="Arial" panose="020B0604020202020204" pitchFamily="34" charset="0"/>
                </a:rPr>
                <a:t>UNDERLINE </a:t>
              </a:r>
            </a:p>
          </p:txBody>
        </p:sp>
        <p:sp>
          <p:nvSpPr>
            <p:cNvPr id="12" name="TextBox 11">
              <a:extLst>
                <a:ext uri="{FF2B5EF4-FFF2-40B4-BE49-F238E27FC236}">
                  <a16:creationId xmlns:a16="http://schemas.microsoft.com/office/drawing/2014/main" id="{CDB65D71-6DE2-8633-4D6A-EFAEB84D4A52}"/>
                </a:ext>
              </a:extLst>
            </p:cNvPr>
            <p:cNvSpPr txBox="1"/>
            <p:nvPr/>
          </p:nvSpPr>
          <p:spPr>
            <a:xfrm>
              <a:off x="10587738" y="6328073"/>
              <a:ext cx="1518364" cy="646331"/>
            </a:xfrm>
            <a:prstGeom prst="rect">
              <a:avLst/>
            </a:prstGeom>
            <a:noFill/>
          </p:spPr>
          <p:txBody>
            <a:bodyPr wrap="none" rtlCol="0">
              <a:spAutoFit/>
            </a:bodyPr>
            <a:lstStyle/>
            <a:p>
              <a:pPr algn="ctr"/>
              <a:r>
                <a:rPr lang="en-GB" dirty="0">
                  <a:solidFill>
                    <a:srgbClr val="0019A8"/>
                  </a:solidFill>
                  <a:latin typeface="Arial" panose="020B0604020202020204" pitchFamily="34" charset="0"/>
                  <a:cs typeface="Arial" panose="020B0604020202020204" pitchFamily="34" charset="0"/>
                </a:rPr>
                <a:t>ADD </a:t>
              </a:r>
            </a:p>
            <a:p>
              <a:pPr algn="ctr"/>
              <a:r>
                <a:rPr lang="en-GB" dirty="0">
                  <a:solidFill>
                    <a:srgbClr val="0019A8"/>
                  </a:solidFill>
                  <a:latin typeface="Arial" panose="020B0604020202020204" pitchFamily="34" charset="0"/>
                  <a:cs typeface="Arial" panose="020B0604020202020204" pitchFamily="34" charset="0"/>
                </a:rPr>
                <a:t>MOVEMENT</a:t>
              </a:r>
            </a:p>
          </p:txBody>
        </p:sp>
        <p:sp>
          <p:nvSpPr>
            <p:cNvPr id="13" name="TextBox 12">
              <a:extLst>
                <a:ext uri="{FF2B5EF4-FFF2-40B4-BE49-F238E27FC236}">
                  <a16:creationId xmlns:a16="http://schemas.microsoft.com/office/drawing/2014/main" id="{160202E5-0900-A6F6-F431-C4E5B52FE063}"/>
                </a:ext>
              </a:extLst>
            </p:cNvPr>
            <p:cNvSpPr txBox="1"/>
            <p:nvPr/>
          </p:nvSpPr>
          <p:spPr>
            <a:xfrm>
              <a:off x="10636627" y="1476277"/>
              <a:ext cx="1420582" cy="400110"/>
            </a:xfrm>
            <a:prstGeom prst="rect">
              <a:avLst/>
            </a:prstGeom>
            <a:noFill/>
          </p:spPr>
          <p:txBody>
            <a:bodyPr wrap="none" rtlCol="0">
              <a:spAutoFit/>
            </a:bodyPr>
            <a:lstStyle/>
            <a:p>
              <a:pPr algn="ctr"/>
              <a:r>
                <a:rPr lang="en-GB" sz="2000" b="1" dirty="0">
                  <a:solidFill>
                    <a:srgbClr val="0019A8"/>
                  </a:solidFill>
                  <a:latin typeface="Arial" panose="020B0604020202020204" pitchFamily="34" charset="0"/>
                  <a:cs typeface="Arial" panose="020B0604020202020204" pitchFamily="34" charset="0"/>
                </a:rPr>
                <a:t>Your Task</a:t>
              </a:r>
            </a:p>
          </p:txBody>
        </p:sp>
      </p:grpSp>
      <p:sp>
        <p:nvSpPr>
          <p:cNvPr id="16" name="TextBox 15">
            <a:extLst>
              <a:ext uri="{FF2B5EF4-FFF2-40B4-BE49-F238E27FC236}">
                <a16:creationId xmlns:a16="http://schemas.microsoft.com/office/drawing/2014/main" id="{BB0F1548-4521-F6A9-3AB7-E8CB9F1434C6}"/>
              </a:ext>
            </a:extLst>
          </p:cNvPr>
          <p:cNvSpPr txBox="1"/>
          <p:nvPr/>
        </p:nvSpPr>
        <p:spPr>
          <a:xfrm>
            <a:off x="2085860" y="0"/>
            <a:ext cx="6191478" cy="769441"/>
          </a:xfrm>
          <a:prstGeom prst="rect">
            <a:avLst/>
          </a:prstGeom>
          <a:noFill/>
        </p:spPr>
        <p:txBody>
          <a:bodyPr wrap="square">
            <a:spAutoFit/>
          </a:bodyPr>
          <a:lstStyle/>
          <a:p>
            <a:pPr algn="ctr"/>
            <a:r>
              <a:rPr kumimoji="0" lang="en-GB" sz="22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Philosopher Quotes  </a:t>
            </a:r>
          </a:p>
          <a:p>
            <a:pPr algn="ctr"/>
            <a:r>
              <a:rPr lang="en-GB" sz="2200" dirty="0">
                <a:solidFill>
                  <a:srgbClr val="0019A8"/>
                </a:solidFill>
                <a:latin typeface="Arial" panose="020B0604020202020204" pitchFamily="34" charset="0"/>
                <a:ea typeface="+mj-ea"/>
                <a:cs typeface="Arial" panose="020B0604020202020204" pitchFamily="34" charset="0"/>
              </a:rPr>
              <a:t>P</a:t>
            </a:r>
            <a:r>
              <a:rPr kumimoji="0" lang="en-GB" sz="2200" b="0" i="0" u="none" strike="noStrike" kern="1200" cap="none" spc="0" normalizeH="0" baseline="0" noProof="0" dirty="0" err="1">
                <a:ln>
                  <a:noFill/>
                </a:ln>
                <a:solidFill>
                  <a:srgbClr val="0019A8"/>
                </a:solidFill>
                <a:effectLst/>
                <a:uLnTx/>
                <a:uFillTx/>
                <a:latin typeface="Arial" panose="020B0604020202020204" pitchFamily="34" charset="0"/>
                <a:ea typeface="+mj-ea"/>
                <a:cs typeface="Arial" panose="020B0604020202020204" pitchFamily="34" charset="0"/>
              </a:rPr>
              <a:t>rimary</a:t>
            </a:r>
            <a:r>
              <a:rPr kumimoji="0" lang="en-GB" sz="22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 schools</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3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E5762E7-2524-7EDF-B817-FA7A0C3A0546}"/>
              </a:ext>
            </a:extLst>
          </p:cNvPr>
          <p:cNvSpPr txBox="1"/>
          <p:nvPr/>
        </p:nvSpPr>
        <p:spPr>
          <a:xfrm>
            <a:off x="2085860" y="0"/>
            <a:ext cx="6191478" cy="769441"/>
          </a:xfrm>
          <a:prstGeom prst="rect">
            <a:avLst/>
          </a:prstGeom>
          <a:noFill/>
        </p:spPr>
        <p:txBody>
          <a:bodyPr wrap="square">
            <a:spAutoFit/>
          </a:bodyPr>
          <a:lstStyle/>
          <a:p>
            <a:pPr algn="ctr"/>
            <a:r>
              <a:rPr kumimoji="0" lang="en-GB" sz="22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Climate Leader Quotes  </a:t>
            </a:r>
          </a:p>
          <a:p>
            <a:pPr algn="ctr"/>
            <a:r>
              <a:rPr kumimoji="0" lang="en-GB" sz="2200" b="0" i="0" u="none" strike="noStrike" kern="1200" cap="none" spc="0" normalizeH="0" baseline="0" noProof="0" dirty="0">
                <a:ln>
                  <a:noFill/>
                </a:ln>
                <a:solidFill>
                  <a:srgbClr val="0019A8"/>
                </a:solidFill>
                <a:effectLst/>
                <a:uLnTx/>
                <a:uFillTx/>
                <a:latin typeface="Arial" panose="020B0604020202020204" pitchFamily="34" charset="0"/>
                <a:ea typeface="+mj-ea"/>
                <a:cs typeface="Arial" panose="020B0604020202020204" pitchFamily="34" charset="0"/>
              </a:rPr>
              <a:t>Secondary schools</a:t>
            </a:r>
            <a:endParaRPr lang="en-GB" sz="2200"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739088BA-B746-4A07-1B8C-62D299EAE117}"/>
              </a:ext>
            </a:extLst>
          </p:cNvPr>
          <p:cNvSpPr/>
          <p:nvPr/>
        </p:nvSpPr>
        <p:spPr>
          <a:xfrm>
            <a:off x="313678" y="1121808"/>
            <a:ext cx="4867921" cy="2586449"/>
          </a:xfrm>
          <a:prstGeom prst="roundRect">
            <a:avLst/>
          </a:prstGeom>
          <a:solidFill>
            <a:srgbClr val="C51F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Speech 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“The Climate Crisis is both the easiest and the hardest issue we have ever faced. The easiest because we know what we must do: stop emissions of greenhouse gases.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The hardest because we are still dependant on fossil fuels”.</a:t>
            </a:r>
            <a:endPar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AB3D3817-212E-32FA-A580-5CA7FE2A0950}"/>
              </a:ext>
            </a:extLst>
          </p:cNvPr>
          <p:cNvSpPr/>
          <p:nvPr/>
        </p:nvSpPr>
        <p:spPr>
          <a:xfrm>
            <a:off x="5586044" y="1121808"/>
            <a:ext cx="4867921" cy="2586449"/>
          </a:xfrm>
          <a:prstGeom prst="roundRect">
            <a:avLst/>
          </a:prstGeom>
          <a:solidFill>
            <a:srgbClr val="FCB5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rPr>
              <a:t>Speech 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rPr>
              <a:t>“It seems to me the natural world is the greatest source of excitement, the greatest source of visual beauty, the greatest source of intellectual interest. It is the greatest source of so much in life, that it makes life worth living”.</a:t>
            </a:r>
            <a:endParaRPr kumimoji="0" lang="en-GB" sz="2000" b="1" i="0" u="none" strike="noStrike" kern="0" cap="none" spc="0" normalizeH="0" baseline="0" noProof="0" dirty="0">
              <a:ln>
                <a:noFill/>
              </a:ln>
              <a:solidFill>
                <a:srgbClr val="0019A8"/>
              </a:solidFill>
              <a:effectLst/>
              <a:uLnTx/>
              <a:uFillTx/>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45C703B2-7850-A571-AB2B-C21AB19811BB}"/>
              </a:ext>
            </a:extLst>
          </p:cNvPr>
          <p:cNvSpPr/>
          <p:nvPr/>
        </p:nvSpPr>
        <p:spPr>
          <a:xfrm>
            <a:off x="313679" y="3936710"/>
            <a:ext cx="4867920" cy="2586449"/>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Speech 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“The race to safeguard the future of the planet has begun and so we must act now. We are not only fighting for our futures but those already suffering. We need ambitious change that places people and the planet at the heart”. </a:t>
            </a:r>
          </a:p>
        </p:txBody>
      </p:sp>
      <p:sp>
        <p:nvSpPr>
          <p:cNvPr id="20" name="Rectangle: Rounded Corners 19">
            <a:extLst>
              <a:ext uri="{FF2B5EF4-FFF2-40B4-BE49-F238E27FC236}">
                <a16:creationId xmlns:a16="http://schemas.microsoft.com/office/drawing/2014/main" id="{D48ACCB8-B058-A644-A6BD-96840AD11A77}"/>
              </a:ext>
            </a:extLst>
          </p:cNvPr>
          <p:cNvSpPr/>
          <p:nvPr/>
        </p:nvSpPr>
        <p:spPr>
          <a:xfrm>
            <a:off x="5586044" y="3955904"/>
            <a:ext cx="4867920" cy="2586449"/>
          </a:xfrm>
          <a:prstGeom prst="roundRect">
            <a:avLst/>
          </a:prstGeom>
          <a:solidFill>
            <a:srgbClr val="0019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Speech 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“Young people have always been leaders of change. We’ve always been out on the streets. We’ve always been pushing the envelope because we want our future to be better”.</a:t>
            </a:r>
          </a:p>
        </p:txBody>
      </p:sp>
      <p:grpSp>
        <p:nvGrpSpPr>
          <p:cNvPr id="21" name="Group 20">
            <a:extLst>
              <a:ext uri="{FF2B5EF4-FFF2-40B4-BE49-F238E27FC236}">
                <a16:creationId xmlns:a16="http://schemas.microsoft.com/office/drawing/2014/main" id="{4E8B34A3-CC6A-8D76-48A5-D67BA6F50138}"/>
              </a:ext>
            </a:extLst>
          </p:cNvPr>
          <p:cNvGrpSpPr/>
          <p:nvPr/>
        </p:nvGrpSpPr>
        <p:grpSpPr>
          <a:xfrm>
            <a:off x="10493732" y="1044226"/>
            <a:ext cx="1617904" cy="5498127"/>
            <a:chOff x="10587738" y="1476277"/>
            <a:chExt cx="1617904" cy="5498127"/>
          </a:xfrm>
        </p:grpSpPr>
        <p:pic>
          <p:nvPicPr>
            <p:cNvPr id="22" name="Picture 21">
              <a:extLst>
                <a:ext uri="{FF2B5EF4-FFF2-40B4-BE49-F238E27FC236}">
                  <a16:creationId xmlns:a16="http://schemas.microsoft.com/office/drawing/2014/main" id="{581CD0E6-6767-ABA5-499C-3B385146D8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58410" y="2038782"/>
              <a:ext cx="924130" cy="924130"/>
            </a:xfrm>
            <a:prstGeom prst="rect">
              <a:avLst/>
            </a:prstGeom>
          </p:spPr>
        </p:pic>
        <p:grpSp>
          <p:nvGrpSpPr>
            <p:cNvPr id="23" name="Group 22">
              <a:extLst>
                <a:ext uri="{FF2B5EF4-FFF2-40B4-BE49-F238E27FC236}">
                  <a16:creationId xmlns:a16="http://schemas.microsoft.com/office/drawing/2014/main" id="{3D5CECAC-8AA4-6439-65D3-5A4AA65432E6}"/>
                </a:ext>
              </a:extLst>
            </p:cNvPr>
            <p:cNvGrpSpPr/>
            <p:nvPr/>
          </p:nvGrpSpPr>
          <p:grpSpPr>
            <a:xfrm>
              <a:off x="10951301" y="3928594"/>
              <a:ext cx="801243" cy="997122"/>
              <a:chOff x="5080897" y="1654270"/>
              <a:chExt cx="2804335" cy="2490262"/>
            </a:xfrm>
          </p:grpSpPr>
          <p:pic>
            <p:nvPicPr>
              <p:cNvPr id="29" name="Picture 28" descr="Icon&#10;&#10;Description automatically generated">
                <a:extLst>
                  <a:ext uri="{FF2B5EF4-FFF2-40B4-BE49-F238E27FC236}">
                    <a16:creationId xmlns:a16="http://schemas.microsoft.com/office/drawing/2014/main" id="{26C30D28-BD1B-C0C5-D0F8-983BA08AD22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897" y="1654270"/>
                <a:ext cx="2490262" cy="2490262"/>
              </a:xfrm>
              <a:prstGeom prst="rect">
                <a:avLst/>
              </a:prstGeom>
            </p:spPr>
          </p:pic>
          <p:pic>
            <p:nvPicPr>
              <p:cNvPr id="30" name="Picture 29" descr="Logo&#10;&#10;Description automatically generated">
                <a:extLst>
                  <a:ext uri="{FF2B5EF4-FFF2-40B4-BE49-F238E27FC236}">
                    <a16:creationId xmlns:a16="http://schemas.microsoft.com/office/drawing/2014/main" id="{0680FF9D-0CF4-4354-EBBB-B4BA44190F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91663" y="2260757"/>
                <a:ext cx="1493569" cy="1493569"/>
              </a:xfrm>
              <a:prstGeom prst="rect">
                <a:avLst/>
              </a:prstGeom>
            </p:spPr>
          </p:pic>
        </p:grpSp>
        <p:pic>
          <p:nvPicPr>
            <p:cNvPr id="24" name="Graphic 23" descr="Drawing Figure with solid fill">
              <a:extLst>
                <a:ext uri="{FF2B5EF4-FFF2-40B4-BE49-F238E27FC236}">
                  <a16:creationId xmlns:a16="http://schemas.microsoft.com/office/drawing/2014/main" id="{0C1B391D-C4F2-6774-B893-9AB8BF17166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951301" y="5474306"/>
              <a:ext cx="874083" cy="874083"/>
            </a:xfrm>
            <a:prstGeom prst="rect">
              <a:avLst/>
            </a:prstGeom>
          </p:spPr>
        </p:pic>
        <p:sp>
          <p:nvSpPr>
            <p:cNvPr id="25" name="TextBox 24">
              <a:extLst>
                <a:ext uri="{FF2B5EF4-FFF2-40B4-BE49-F238E27FC236}">
                  <a16:creationId xmlns:a16="http://schemas.microsoft.com/office/drawing/2014/main" id="{29968392-6141-4650-3CA6-7D55962FDEA0}"/>
                </a:ext>
              </a:extLst>
            </p:cNvPr>
            <p:cNvSpPr txBox="1"/>
            <p:nvPr/>
          </p:nvSpPr>
          <p:spPr>
            <a:xfrm>
              <a:off x="10858410" y="3156480"/>
              <a:ext cx="1103700" cy="646331"/>
            </a:xfrm>
            <a:prstGeom prst="rect">
              <a:avLst/>
            </a:prstGeom>
            <a:noFill/>
          </p:spPr>
          <p:txBody>
            <a:bodyPr wrap="none" rtlCol="0">
              <a:spAutoFit/>
            </a:bodyPr>
            <a:lstStyle/>
            <a:p>
              <a:pPr algn="ctr"/>
              <a:r>
                <a:rPr lang="en-GB" dirty="0">
                  <a:solidFill>
                    <a:srgbClr val="0019A8"/>
                  </a:solidFill>
                  <a:latin typeface="Arial" panose="020B0604020202020204" pitchFamily="34" charset="0"/>
                  <a:cs typeface="Arial" panose="020B0604020202020204" pitchFamily="34" charset="0"/>
                </a:rPr>
                <a:t>ADD </a:t>
              </a:r>
            </a:p>
            <a:p>
              <a:pPr algn="ctr"/>
              <a:r>
                <a:rPr lang="en-GB" dirty="0">
                  <a:solidFill>
                    <a:srgbClr val="0019A8"/>
                  </a:solidFill>
                  <a:latin typeface="Arial" panose="020B0604020202020204" pitchFamily="34" charset="0"/>
                  <a:cs typeface="Arial" panose="020B0604020202020204" pitchFamily="34" charset="0"/>
                </a:rPr>
                <a:t>PAUSES</a:t>
              </a:r>
            </a:p>
          </p:txBody>
        </p:sp>
        <p:sp>
          <p:nvSpPr>
            <p:cNvPr id="26" name="TextBox 25">
              <a:extLst>
                <a:ext uri="{FF2B5EF4-FFF2-40B4-BE49-F238E27FC236}">
                  <a16:creationId xmlns:a16="http://schemas.microsoft.com/office/drawing/2014/main" id="{13035B07-C063-2093-68A6-B8C17B1FF7B2}"/>
                </a:ext>
              </a:extLst>
            </p:cNvPr>
            <p:cNvSpPr txBox="1"/>
            <p:nvPr/>
          </p:nvSpPr>
          <p:spPr>
            <a:xfrm>
              <a:off x="10623158" y="4973109"/>
              <a:ext cx="1582484" cy="369332"/>
            </a:xfrm>
            <a:prstGeom prst="rect">
              <a:avLst/>
            </a:prstGeom>
            <a:noFill/>
          </p:spPr>
          <p:txBody>
            <a:bodyPr wrap="none" rtlCol="0">
              <a:spAutoFit/>
            </a:bodyPr>
            <a:lstStyle/>
            <a:p>
              <a:pPr algn="ctr"/>
              <a:r>
                <a:rPr lang="en-GB" dirty="0">
                  <a:solidFill>
                    <a:srgbClr val="0019A8"/>
                  </a:solidFill>
                  <a:latin typeface="Arial" panose="020B0604020202020204" pitchFamily="34" charset="0"/>
                  <a:cs typeface="Arial" panose="020B0604020202020204" pitchFamily="34" charset="0"/>
                </a:rPr>
                <a:t>UNDERLINE </a:t>
              </a:r>
            </a:p>
          </p:txBody>
        </p:sp>
        <p:sp>
          <p:nvSpPr>
            <p:cNvPr id="27" name="TextBox 26">
              <a:extLst>
                <a:ext uri="{FF2B5EF4-FFF2-40B4-BE49-F238E27FC236}">
                  <a16:creationId xmlns:a16="http://schemas.microsoft.com/office/drawing/2014/main" id="{9E90BB4B-B72A-4E42-EFF2-0CCFF759490E}"/>
                </a:ext>
              </a:extLst>
            </p:cNvPr>
            <p:cNvSpPr txBox="1"/>
            <p:nvPr/>
          </p:nvSpPr>
          <p:spPr>
            <a:xfrm>
              <a:off x="10587738" y="6328073"/>
              <a:ext cx="1518364" cy="646331"/>
            </a:xfrm>
            <a:prstGeom prst="rect">
              <a:avLst/>
            </a:prstGeom>
            <a:noFill/>
          </p:spPr>
          <p:txBody>
            <a:bodyPr wrap="none" rtlCol="0">
              <a:spAutoFit/>
            </a:bodyPr>
            <a:lstStyle/>
            <a:p>
              <a:pPr algn="ctr"/>
              <a:r>
                <a:rPr lang="en-GB" dirty="0">
                  <a:solidFill>
                    <a:srgbClr val="0019A8"/>
                  </a:solidFill>
                  <a:latin typeface="Arial" panose="020B0604020202020204" pitchFamily="34" charset="0"/>
                  <a:cs typeface="Arial" panose="020B0604020202020204" pitchFamily="34" charset="0"/>
                </a:rPr>
                <a:t>ADD </a:t>
              </a:r>
            </a:p>
            <a:p>
              <a:pPr algn="ctr"/>
              <a:r>
                <a:rPr lang="en-GB" dirty="0">
                  <a:solidFill>
                    <a:srgbClr val="0019A8"/>
                  </a:solidFill>
                  <a:latin typeface="Arial" panose="020B0604020202020204" pitchFamily="34" charset="0"/>
                  <a:cs typeface="Arial" panose="020B0604020202020204" pitchFamily="34" charset="0"/>
                </a:rPr>
                <a:t>MOVEMENT</a:t>
              </a:r>
            </a:p>
          </p:txBody>
        </p:sp>
        <p:sp>
          <p:nvSpPr>
            <p:cNvPr id="28" name="TextBox 27">
              <a:extLst>
                <a:ext uri="{FF2B5EF4-FFF2-40B4-BE49-F238E27FC236}">
                  <a16:creationId xmlns:a16="http://schemas.microsoft.com/office/drawing/2014/main" id="{5ADB0AC4-9834-9C35-78E5-F3E350CB3EA1}"/>
                </a:ext>
              </a:extLst>
            </p:cNvPr>
            <p:cNvSpPr txBox="1"/>
            <p:nvPr/>
          </p:nvSpPr>
          <p:spPr>
            <a:xfrm>
              <a:off x="10636627" y="1476277"/>
              <a:ext cx="1420582" cy="400110"/>
            </a:xfrm>
            <a:prstGeom prst="rect">
              <a:avLst/>
            </a:prstGeom>
            <a:noFill/>
          </p:spPr>
          <p:txBody>
            <a:bodyPr wrap="none" rtlCol="0">
              <a:spAutoFit/>
            </a:bodyPr>
            <a:lstStyle/>
            <a:p>
              <a:pPr algn="ctr"/>
              <a:r>
                <a:rPr lang="en-GB" sz="2000" b="1" dirty="0">
                  <a:solidFill>
                    <a:srgbClr val="0019A8"/>
                  </a:solidFill>
                  <a:latin typeface="Arial" panose="020B0604020202020204" pitchFamily="34" charset="0"/>
                  <a:cs typeface="Arial" panose="020B0604020202020204" pitchFamily="34" charset="0"/>
                </a:rPr>
                <a:t>Your Task</a:t>
              </a:r>
            </a:p>
          </p:txBody>
        </p:sp>
      </p:grpSp>
    </p:spTree>
    <p:extLst>
      <p:ext uri="{BB962C8B-B14F-4D97-AF65-F5344CB8AC3E}">
        <p14:creationId xmlns:p14="http://schemas.microsoft.com/office/powerpoint/2010/main" val="27456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c09431c-4a3a-433d-8646-f827fde18c29" xsi:nil="true"/>
    <lcf76f155ced4ddcb4097134ff3c332f xmlns="7a051503-1d42-48b2-8eb2-3268bb5394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5BEAC1EDDB624CA59335B59799D4CC" ma:contentTypeVersion="15" ma:contentTypeDescription="Create a new document." ma:contentTypeScope="" ma:versionID="9d73e5ee8e790f5189dc6e7eae042d6d">
  <xsd:schema xmlns:xsd="http://www.w3.org/2001/XMLSchema" xmlns:xs="http://www.w3.org/2001/XMLSchema" xmlns:p="http://schemas.microsoft.com/office/2006/metadata/properties" xmlns:ns2="7a051503-1d42-48b2-8eb2-3268bb5394fd" xmlns:ns3="1c09431c-4a3a-433d-8646-f827fde18c29" targetNamespace="http://schemas.microsoft.com/office/2006/metadata/properties" ma:root="true" ma:fieldsID="1ced530923d0635d6fe2a51712f67053" ns2:_="" ns3:_="">
    <xsd:import namespace="7a051503-1d42-48b2-8eb2-3268bb5394fd"/>
    <xsd:import namespace="1c09431c-4a3a-433d-8646-f827fde18c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51503-1d42-48b2-8eb2-3268bb539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c4632c-c0dc-4527-9b44-4e2626a7d4a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09431c-4a3a-433d-8646-f827fde18c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487a90d-c457-4ee3-829e-33024bf9c41a}" ma:internalName="TaxCatchAll" ma:showField="CatchAllData" ma:web="1c09431c-4a3a-433d-8646-f827fde18c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2CFDE-8F18-4B0C-B7AC-F68F92C798E9}">
  <ds:schemaRefs>
    <ds:schemaRef ds:uri="http://schemas.microsoft.com/sharepoint/v3/contenttype/forms"/>
  </ds:schemaRefs>
</ds:datastoreItem>
</file>

<file path=customXml/itemProps2.xml><?xml version="1.0" encoding="utf-8"?>
<ds:datastoreItem xmlns:ds="http://schemas.openxmlformats.org/officeDocument/2006/customXml" ds:itemID="{A0F5AD6A-8320-49B2-BEF6-9E2DC7970037}">
  <ds:schemaRefs>
    <ds:schemaRef ds:uri="http://schemas.microsoft.com/office/2006/metadata/properties"/>
    <ds:schemaRef ds:uri="http://schemas.microsoft.com/office/infopath/2007/PartnerControls"/>
    <ds:schemaRef ds:uri="1c09431c-4a3a-433d-8646-f827fde18c29"/>
    <ds:schemaRef ds:uri="7a051503-1d42-48b2-8eb2-3268bb5394fd"/>
  </ds:schemaRefs>
</ds:datastoreItem>
</file>

<file path=customXml/itemProps3.xml><?xml version="1.0" encoding="utf-8"?>
<ds:datastoreItem xmlns:ds="http://schemas.openxmlformats.org/officeDocument/2006/customXml" ds:itemID="{66D630AB-FD86-43A3-87A2-A03EF9ED8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051503-1d42-48b2-8eb2-3268bb5394fd"/>
    <ds:schemaRef ds:uri="1c09431c-4a3a-433d-8646-f827fde18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TfL_Pioneers</Template>
  <TotalTime>569</TotalTime>
  <Words>1203</Words>
  <Application>Microsoft Office PowerPoint</Application>
  <PresentationFormat>Widescreen</PresentationFormat>
  <Paragraphs>145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Johnston100 Light</vt:lpstr>
      <vt:lpstr>Johnston100 Medium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Transport for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dc:title>
  <dc:subject>PowerPoint theme for the TfL Pioneers programme</dc:subject>
  <dc:creator>Michael Kitchen</dc:creator>
  <cp:lastModifiedBy>Michael Kitchen</cp:lastModifiedBy>
  <cp:revision>27</cp:revision>
  <dcterms:created xsi:type="dcterms:W3CDTF">2023-11-08T17:29:43Z</dcterms:created>
  <dcterms:modified xsi:type="dcterms:W3CDTF">2024-10-28T12:48:02Z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84b6f1-2a55-4aeb-ad8e-a7fb5468eb36_Enabled">
    <vt:lpwstr>true</vt:lpwstr>
  </property>
  <property fmtid="{D5CDD505-2E9C-101B-9397-08002B2CF9AE}" pid="3" name="MSIP_Label_1384b6f1-2a55-4aeb-ad8e-a7fb5468eb36_SetDate">
    <vt:lpwstr>2023-11-08T18:05:02Z</vt:lpwstr>
  </property>
  <property fmtid="{D5CDD505-2E9C-101B-9397-08002B2CF9AE}" pid="4" name="MSIP_Label_1384b6f1-2a55-4aeb-ad8e-a7fb5468eb36_Method">
    <vt:lpwstr>Privileged</vt:lpwstr>
  </property>
  <property fmtid="{D5CDD505-2E9C-101B-9397-08002B2CF9AE}" pid="5" name="MSIP_Label_1384b6f1-2a55-4aeb-ad8e-a7fb5468eb36_Name">
    <vt:lpwstr>TfL Unclassified</vt:lpwstr>
  </property>
  <property fmtid="{D5CDD505-2E9C-101B-9397-08002B2CF9AE}" pid="6" name="MSIP_Label_1384b6f1-2a55-4aeb-ad8e-a7fb5468eb36_SiteId">
    <vt:lpwstr>1fbd65bf-5def-4eea-a692-a089c255346b</vt:lpwstr>
  </property>
  <property fmtid="{D5CDD505-2E9C-101B-9397-08002B2CF9AE}" pid="7" name="MSIP_Label_1384b6f1-2a55-4aeb-ad8e-a7fb5468eb36_ActionId">
    <vt:lpwstr>b359f54a-ad0f-477d-a782-ff5a2d51dbe8</vt:lpwstr>
  </property>
  <property fmtid="{D5CDD505-2E9C-101B-9397-08002B2CF9AE}" pid="8" name="MSIP_Label_1384b6f1-2a55-4aeb-ad8e-a7fb5468eb36_ContentBits">
    <vt:lpwstr>0</vt:lpwstr>
  </property>
  <property fmtid="{D5CDD505-2E9C-101B-9397-08002B2CF9AE}" pid="9" name="ContentTypeId">
    <vt:lpwstr>0x010100FA5BEAC1EDDB624CA59335B59799D4CC</vt:lpwstr>
  </property>
  <property fmtid="{D5CDD505-2E9C-101B-9397-08002B2CF9AE}" pid="10" name="MediaServiceImageTags">
    <vt:lpwstr/>
  </property>
</Properties>
</file>